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ДЕЯТЕЛЬНОСТЬ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ИНСТРУКТОРА ПО ФИЗИЧЕСКОЙ КУЛЬТУРЕ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в ДОУ  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Выполнил: </a:t>
            </a:r>
            <a:r>
              <a:rPr lang="ru-RU" sz="2000" dirty="0" err="1" smtClean="0">
                <a:solidFill>
                  <a:schemeClr val="tx1"/>
                </a:solidFill>
              </a:rPr>
              <a:t>Пинюгина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Н.И.</a:t>
            </a:r>
          </a:p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35846"/>
            <a:ext cx="857256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</a:t>
            </a:r>
            <a:r>
              <a:rPr lang="ru-RU" sz="2400" b="1" dirty="0" smtClean="0"/>
              <a:t>Основными задачами инструктора по физической культуре в ДОУ в условиях ФГОС  являются: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/>
              <a:t>охрана жизни и укрепление физического и психического здоровья детей;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/>
              <a:t>обеспечение познавательно-речевого, социально-личностного, художественно-эстетического и физического развития детей;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/>
              <a:t>воспитание с учетом возрастных категорий детей гражданственности, уважения к правам и свободам человека, любви к окружающей природе, Родине, семье;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/>
              <a:t>осуществление необходимой коррекции недостатков в физическом и (или) психическом развитии детей;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/>
              <a:t>взаимодействие с семьями детей для обеспечения полноценного развития детей;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/>
              <a:t> оказание консультативной и методической помощи родителям (законным представителям) по вопросам воспитания, обучения и развития детей.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7256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В процессе работы инструктором по физической культуре решаются следующие задачи: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/>
              <a:t> Оздоровительные задачи</a:t>
            </a:r>
            <a:r>
              <a:rPr lang="ru-RU" sz="2000" dirty="0" smtClean="0"/>
              <a:t>(охрана жизни и укрепление здоровья, обеспечение нормального функционирования всех органов и систем организма, повышение работоспособности. Обязательный учёт индивидуальных особенностей и интересов, предоставление ребёнку свободы выбора, ориентация на зону ближайшего развития.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i="1" dirty="0" smtClean="0"/>
              <a:t> Образовательные задачи  ( </a:t>
            </a:r>
            <a:r>
              <a:rPr lang="ru-RU" sz="2000" dirty="0" smtClean="0"/>
              <a:t>формирование двигательных умений и навыков, развитие физических качеств, овладение ребёнком элементарными знаниями о своём организме, роли физических упражнений в его жизни, способах укрепления собственного здоровья).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dirty="0" smtClean="0"/>
              <a:t>  </a:t>
            </a:r>
            <a:r>
              <a:rPr lang="ru-RU" sz="2000" i="1" dirty="0" smtClean="0"/>
              <a:t>Воспитательные задачи </a:t>
            </a:r>
            <a:r>
              <a:rPr lang="ru-RU" sz="2000" dirty="0" smtClean="0"/>
              <a:t>(формирование интереса к занятиям физическими упражнениями и потребностью в них, разностороннее гармоничное развитие ребёнка).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000" dirty="0" smtClean="0"/>
              <a:t>  </a:t>
            </a:r>
            <a:r>
              <a:rPr lang="ru-RU" sz="2000" i="1" dirty="0" smtClean="0"/>
              <a:t>Коррекционно-профилактические</a:t>
            </a:r>
            <a:r>
              <a:rPr lang="ru-RU" sz="2000" dirty="0" smtClean="0"/>
              <a:t>( профилактика нарушений психофизического развития детей. Коррекция имеющихся двигательных нарушений.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50112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 Занятия по физическому развитию должны соответствовать определённым принципам.</a:t>
            </a:r>
          </a:p>
          <a:p>
            <a:pPr algn="just"/>
            <a:r>
              <a:rPr lang="ru-RU" sz="2400" b="1" dirty="0" smtClean="0"/>
              <a:t>Принципы физического развития: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i="1" dirty="0" smtClean="0"/>
              <a:t> Дидактические </a:t>
            </a:r>
            <a:r>
              <a:rPr lang="ru-RU" sz="2400" dirty="0" smtClean="0"/>
              <a:t>( системность и последовательность, развивающее обучение, доступность, воспитывающее обучение, учёт индивидуальных и возрастных особенностей, сознательность и активность ребёнка, наглядность).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i="1" dirty="0" smtClean="0"/>
              <a:t> Специальные </a:t>
            </a:r>
            <a:r>
              <a:rPr lang="ru-RU" sz="2400" dirty="0" smtClean="0"/>
              <a:t>(непрерывность, последовательность наращивания тренирующих воздействий, цикличность).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i="1" dirty="0" smtClean="0"/>
              <a:t>  Гигиенически</a:t>
            </a:r>
            <a:r>
              <a:rPr lang="ru-RU" sz="2400" dirty="0" smtClean="0"/>
              <a:t>е (сбалансированность нагрузок, рациональность чередования деятельности и отдыха, возрастная адекватность, оздоровительная направленность всего образовательного процесса, осуществление личностно-ориентированного обучения и воспитания).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71543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b="1" dirty="0" smtClean="0"/>
              <a:t>Методы физического развития и воспитания. 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i="1" dirty="0" smtClean="0"/>
              <a:t> Наглядные методы, </a:t>
            </a:r>
            <a:r>
              <a:rPr lang="ru-RU" dirty="0" smtClean="0"/>
              <a:t>к которым относятся:</a:t>
            </a:r>
          </a:p>
          <a:p>
            <a:pPr algn="just" fontAlgn="base"/>
            <a:r>
              <a:rPr lang="ru-RU" dirty="0" smtClean="0"/>
              <a:t>-  имитация (подражание);</a:t>
            </a:r>
          </a:p>
          <a:p>
            <a:pPr algn="just" fontAlgn="base"/>
            <a:r>
              <a:rPr lang="ru-RU" dirty="0" smtClean="0"/>
              <a:t>- демонстрация и показ способов выполнения физкультурных упражнений, которому следует привлекать самих воспитанников;</a:t>
            </a:r>
          </a:p>
          <a:p>
            <a:pPr algn="just" fontAlgn="base"/>
            <a:r>
              <a:rPr lang="ru-RU" dirty="0" smtClean="0"/>
              <a:t>- использование наглядных пособий (рисунки, фотографии, видеофильмы и т.д.);</a:t>
            </a:r>
          </a:p>
          <a:p>
            <a:pPr algn="just" fontAlgn="base"/>
            <a:r>
              <a:rPr lang="ru-RU" dirty="0" smtClean="0"/>
              <a:t>- использование зрительных ориентиров, звуковых сигналов: первые побуждают детей к деятельности, помогают им уточнить представления о разучиваемом движении, овладеть наиболее трудными элементами техники, а также способствуют более эффективному развитию воссоздающего воображения; вторые применяются для освоения ритма и регулирования темпа движений, а также как сигнал для начала и окончания действия, чувства ритма и музыкальных способностей.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dirty="0" smtClean="0"/>
              <a:t> К </a:t>
            </a:r>
            <a:r>
              <a:rPr lang="ru-RU" i="1" dirty="0" smtClean="0"/>
              <a:t>словесным методам </a:t>
            </a:r>
            <a:r>
              <a:rPr lang="ru-RU" dirty="0" smtClean="0"/>
              <a:t>относятся название инструктором по физической культуре упражнений, описания, объяснения, комментирование хода их выполнения, указания, распоряжения, вопросы к детям, команды, беседы, рассказы, выразительное чтение стихотворений и многое другое.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dirty="0" smtClean="0"/>
              <a:t> К </a:t>
            </a:r>
            <a:r>
              <a:rPr lang="ru-RU" i="1" dirty="0" smtClean="0"/>
              <a:t>практическим методам </a:t>
            </a:r>
            <a:r>
              <a:rPr lang="ru-RU" dirty="0" smtClean="0"/>
              <a:t>можно отнести выполнение движений (совместно – распределенное, совместно – последовательное выполнение движений вместе с педагогом и самостоятельное  выполнение), повторение упражнений с изменениями и без, а также проведение их в игровой форме, в виде подвижных игр и игровых упражнений, и соревновательной форме.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6439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b="1" dirty="0" smtClean="0"/>
              <a:t>Средства физического воспитания.</a:t>
            </a:r>
            <a:r>
              <a:rPr lang="ru-RU" sz="2000" dirty="0" smtClean="0"/>
              <a:t> 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000" i="1" dirty="0" smtClean="0"/>
              <a:t> Гигиенические факторы</a:t>
            </a:r>
            <a:r>
              <a:rPr lang="ru-RU" sz="2000" dirty="0" smtClean="0"/>
              <a:t> (режим занятий, отдыха, сна и питания, гигиена помещения, площадки, одежды, обуви, физкультурного инвентаря и пр.), которые способствуют нормальной работе всех органов и систем и повышают эффективность воздействия физических упражнений на организм;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000" i="1" dirty="0" smtClean="0"/>
              <a:t> Естественные силы природы</a:t>
            </a:r>
            <a:r>
              <a:rPr lang="ru-RU" sz="2000" dirty="0" smtClean="0"/>
              <a:t> (солнце, воздух, вода), которые формируют положительную мотивацию детей к осуществлению двигательной активности, повышают адаптационные резервы и функциональные возможности организма, увеличивает эффект закаливания и усиливает эффективность влияния физических упражнений на организм ребенка;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000" i="1" dirty="0" smtClean="0"/>
              <a:t> Физические упражнения,</a:t>
            </a:r>
            <a:r>
              <a:rPr lang="ru-RU" sz="2000" dirty="0" smtClean="0"/>
              <a:t> которые обеспечивают удовлетворение естественной биологической потребности детей в движении, способствуют формированию двигательных умений и навыков, физических качеств, развитию способности оценивать качество выполняемых движений.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Формы работы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 fontAlgn="base">
              <a:buFont typeface="Wingdings" pitchFamily="2" charset="2"/>
              <a:buChar char="v"/>
            </a:pPr>
            <a:r>
              <a:rPr lang="ru-RU" sz="2000" dirty="0" smtClean="0"/>
              <a:t> разные виды занятий по физической культуре;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000" dirty="0" smtClean="0"/>
              <a:t> физкультурно-оздоровительная работа в режиме дня;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000" dirty="0" smtClean="0"/>
              <a:t> активный отдых (физкультурный досуг, физкультурные праздники, Дни здоровья и др.);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000" dirty="0" smtClean="0"/>
              <a:t> самостоятельная двигательная деятельность детей;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000" dirty="0" smtClean="0"/>
              <a:t> занятия в семье.</a:t>
            </a:r>
          </a:p>
          <a:p>
            <a:endParaRPr lang="ru-RU" dirty="0"/>
          </a:p>
        </p:txBody>
      </p:sp>
      <p:pic>
        <p:nvPicPr>
          <p:cNvPr id="8195" name="Picture 3" descr="C:\Users\1\Desktop\img-78e16b8b047d2bedef620b9d5310f47f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85728"/>
            <a:ext cx="5286412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dirty="0" smtClean="0"/>
              <a:t>Мероприятия групповые, </a:t>
            </a:r>
            <a:br>
              <a:rPr lang="ru-RU" sz="2700" dirty="0" smtClean="0"/>
            </a:br>
            <a:r>
              <a:rPr lang="ru-RU" sz="2700" dirty="0" smtClean="0"/>
              <a:t>межгрупповые</a:t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 fontAlgn="base">
              <a:buFont typeface="Wingdings" pitchFamily="2" charset="2"/>
              <a:buChar char="v"/>
            </a:pPr>
            <a:r>
              <a:rPr lang="ru-RU" sz="2400" dirty="0" smtClean="0"/>
              <a:t>Прогулки, экскурсии.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400" dirty="0" smtClean="0"/>
              <a:t>Физкультурные досуги (проводятся 1 раз в месяц).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400" dirty="0" smtClean="0"/>
              <a:t>Спортивные праздники (проводятся 2 раза в год).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400" dirty="0" smtClean="0"/>
              <a:t>Соревнования.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400" dirty="0" smtClean="0"/>
              <a:t>Дни здоровья.</a:t>
            </a:r>
          </a:p>
          <a:p>
            <a:endParaRPr lang="ru-RU" dirty="0"/>
          </a:p>
        </p:txBody>
      </p:sp>
      <p:pic>
        <p:nvPicPr>
          <p:cNvPr id="9218" name="Picture 2" descr="C:\Users\1\Desktop\sm_ful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64" y="357166"/>
            <a:ext cx="4929254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807249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400" b="1" dirty="0" smtClean="0"/>
              <a:t> </a:t>
            </a:r>
            <a:r>
              <a:rPr lang="ru-RU" sz="2800" b="1" dirty="0" smtClean="0"/>
              <a:t>Особенности организации образовательной деятельности:</a:t>
            </a:r>
            <a:endParaRPr lang="ru-RU" sz="2800" dirty="0" smtClean="0"/>
          </a:p>
          <a:p>
            <a:pPr algn="just" fontAlgn="base">
              <a:buFont typeface="Wingdings" pitchFamily="2" charset="2"/>
              <a:buChar char="v"/>
            </a:pPr>
            <a:r>
              <a:rPr lang="ru-RU" sz="2800" dirty="0" smtClean="0"/>
              <a:t>  организация образовательной деятельности без принуждения; ненасильственные формы организации;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800" dirty="0" smtClean="0"/>
              <a:t>  присутствие субъектных отношений педагога и детей (сотрудничество, партнерство);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800" dirty="0" smtClean="0"/>
              <a:t>  игровая цель или другая интересная детям;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800" dirty="0" smtClean="0"/>
              <a:t>  преобладание диалога воспитателя с детьми;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800" dirty="0" smtClean="0"/>
              <a:t>  предоставление детям возможности выбора материалов, оборудования, деятельности;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800" dirty="0" smtClean="0"/>
              <a:t>  более свободная структура ОД;</a:t>
            </a:r>
          </a:p>
          <a:p>
            <a:pPr algn="just" fontAlgn="base">
              <a:buFont typeface="Wingdings" pitchFamily="2" charset="2"/>
              <a:buChar char="v"/>
            </a:pPr>
            <a:r>
              <a:rPr lang="ru-RU" sz="2800" dirty="0" smtClean="0"/>
              <a:t> приемы развивающего обучения.</a:t>
            </a:r>
          </a:p>
          <a:p>
            <a:pPr fontAlgn="base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642918"/>
            <a:ext cx="778674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/>
              <a:t>Проведя анализ  направлений работы инструктора по физической культуре в условиях ФГОС, можно сделать вывод, о том, что основным является принцип интеграции содержания различных образовательных областей и принцип адаптивности предметно-развивающей среды к  конкретным целям и задачам занятий.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</a:t>
            </a:r>
            <a:r>
              <a:rPr lang="ru-RU" smtClean="0"/>
              <a:t>за внимание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Основные направления работы инструктора по физической культуре в ДОУ в соответствии с ФГОС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algn="just"/>
            <a:r>
              <a:rPr lang="ru-RU" dirty="0" smtClean="0"/>
              <a:t>С 1 января 2014 года введен в действие Федеральный государственный образовательный стандарт дошкольного образования (ФГОС ДО). ФГОС ДО разработан на основе Конституции Российской Федерации и законодательства Российской Федерации с учётом Конвенции ООН о правах ребёнка. В условиях реализации новых нормативно-содержательных подходов перед ДОО поставлены целевые ориентиры, предполагающие открытость, тесное сотрудничество и взаимодействие с родителями. Родители являются активными участниками образовательного процесса, участниками всех проектов, независимо от того, какая деятельность в них доминирует, а не просто сторонними наблюдателями. </a:t>
            </a:r>
            <a:endParaRPr lang="ru-RU" dirty="0"/>
          </a:p>
        </p:txBody>
      </p:sp>
      <p:pic>
        <p:nvPicPr>
          <p:cNvPr id="2050" name="Picture 2" descr="C:\Users\1\Desktop\hello_html_m5b2c11a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14290"/>
            <a:ext cx="5429256" cy="65008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Организация совместной деятельности родителей и детей.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sz="2000" dirty="0" smtClean="0"/>
              <a:t>К этому направлению относятся физкультурные досуги, спортивные праздники с активным привлечением родителей. Например, физкультурный досуг ко «Дню матери»- «Весёлые старты с мамой», «Навстречу друг другу», «Мама, папа, я –спортивная семья» и другие</a:t>
            </a:r>
            <a:r>
              <a:rPr lang="ru-RU" dirty="0" smtClean="0"/>
              <a:t>. </a:t>
            </a:r>
            <a:endParaRPr lang="ru-RU" dirty="0"/>
          </a:p>
        </p:txBody>
      </p:sp>
      <p:pic>
        <p:nvPicPr>
          <p:cNvPr id="9" name="Picture 2" descr="C:\Users\1\Desktop\14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85728"/>
            <a:ext cx="528638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Интеграция всех образовательных областей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Интеграция всех образовательных областей («социально-коммуникативное развитие», «речевое развитие», «художественно-эстетическое развитие)  на занятиях по Физической Культуре. </a:t>
            </a:r>
            <a:endParaRPr lang="ru-RU" sz="2000" dirty="0"/>
          </a:p>
        </p:txBody>
      </p:sp>
      <p:pic>
        <p:nvPicPr>
          <p:cNvPr id="4098" name="Picture 2" descr="C:\Users\1\Desktop\maxresdefaul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57554" y="0"/>
            <a:ext cx="578644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 smtClean="0"/>
              <a:t>Создание интереса и ценностного отношения к занятиям физической культурой.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Это достигается путём решения следующих задач: развитие физических качеств (скоростных, силовых, гибкости, выносливости и координации); накопление и обогащение двигательного опыта детей (овладение основными движениями); формирование у воспитанников  потребности в двигательной активности и физическом совершенствовании</a:t>
            </a:r>
            <a:r>
              <a:rPr lang="ru-RU" dirty="0" smtClean="0"/>
              <a:t>.     </a:t>
            </a:r>
            <a:endParaRPr lang="ru-RU" dirty="0"/>
          </a:p>
        </p:txBody>
      </p:sp>
      <p:pic>
        <p:nvPicPr>
          <p:cNvPr id="5" name="Picture 3" descr="C:\Users\1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14291"/>
            <a:ext cx="5286412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Физкультурно-оздоровительная работа.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just"/>
            <a:r>
              <a:rPr lang="ru-RU" dirty="0" smtClean="0"/>
              <a:t>Использование современных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технологий.  Закаливание, проведение утренних гимнастик, гимнастик после сна, коррекционных гимнастик.   Закаливание детей дошкольного возраста в ДОУ состоит из системы мероприятий, включающих элементы закаливания в повседневной жизни, которые включены в режимные моменты и специальные мероприятия: воздушные ванны, солнечные ванны, водные процедуры, правильно организованную прогулку, являются частью физкультурных занятий.   </a:t>
            </a:r>
            <a:endParaRPr lang="ru-RU" dirty="0"/>
          </a:p>
        </p:txBody>
      </p:sp>
      <p:pic>
        <p:nvPicPr>
          <p:cNvPr id="5122" name="Picture 2" descr="C:\Users\1\Desktop\9793482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86182" y="285728"/>
            <a:ext cx="5143536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Психологическая безопасность. 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/>
              <a:t>Обеспечивается путём создания оптимального двигательного режима, доброжелательного стиля общения инструктора по физической культуре с детьми, использование приёмов релаксации и др.  </a:t>
            </a:r>
            <a:endParaRPr lang="ru-RU" sz="2000" dirty="0"/>
          </a:p>
        </p:txBody>
      </p:sp>
      <p:pic>
        <p:nvPicPr>
          <p:cNvPr id="6146" name="Picture 2" descr="C:\Users\1\Desktop\2-Probuzhdenie-tela-gimnastikoj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85728"/>
            <a:ext cx="5072098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Создание предметно-развивающей среды</a:t>
            </a: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1500174"/>
            <a:ext cx="3008313" cy="4691063"/>
          </a:xfrm>
        </p:spPr>
        <p:txBody>
          <a:bodyPr/>
          <a:lstStyle/>
          <a:p>
            <a:r>
              <a:rPr lang="ru-RU" sz="2000" dirty="0" smtClean="0"/>
              <a:t>Должна быть вариативной, безопасной и полифункциональной. ( Оборудование спортивного зала, инвентарь, раздаточный материал), которые должны быть заменяемым и  доступным каждому ребёнку.  </a:t>
            </a:r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7171" name="Picture 3" descr="C:\Users\1\Desktop\f5rave5yirw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14291"/>
            <a:ext cx="5072098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413</Words>
  <PresentationFormat>Экран (4:3)</PresentationFormat>
  <Paragraphs>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ДЕЯТЕЛЬНОСТЬ ИНСТРУКТОРА ПО ФИЗИЧЕСКОЙ КУЛЬТУРЕ в ДОУ  </vt:lpstr>
      <vt:lpstr>Слайд 2</vt:lpstr>
      <vt:lpstr>Основные направления работы инструктора по физической культуре в ДОУ в соответствии с ФГОС</vt:lpstr>
      <vt:lpstr>Организация совместной деятельности родителей и детей.</vt:lpstr>
      <vt:lpstr>Интеграция всех образовательных областей</vt:lpstr>
      <vt:lpstr>Создание интереса и ценностного отношения к занятиям физической культурой.</vt:lpstr>
      <vt:lpstr>Физкультурно-оздоровительная работа.</vt:lpstr>
      <vt:lpstr>Психологическая безопасность. </vt:lpstr>
      <vt:lpstr>Создание предметно-развивающей среды</vt:lpstr>
      <vt:lpstr>Слайд 10</vt:lpstr>
      <vt:lpstr>Слайд 11</vt:lpstr>
      <vt:lpstr>Слайд 12</vt:lpstr>
      <vt:lpstr>Слайд 13</vt:lpstr>
      <vt:lpstr>Слайд 14</vt:lpstr>
      <vt:lpstr>Формы работы</vt:lpstr>
      <vt:lpstr>    Мероприятия групповые,  межгрупповые </vt:lpstr>
      <vt:lpstr>Слайд 17</vt:lpstr>
      <vt:lpstr>Слайд 18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ДЕЯТЕЛЬНОСТЬ ИНСТРУКТОРА ПО ФИЗИЧЕСКОЙ КУЛЬТУРЕ в ДОУ  </dc:title>
  <dc:creator>1</dc:creator>
  <cp:lastModifiedBy>1</cp:lastModifiedBy>
  <cp:revision>20</cp:revision>
  <dcterms:created xsi:type="dcterms:W3CDTF">2021-11-12T23:29:17Z</dcterms:created>
  <dcterms:modified xsi:type="dcterms:W3CDTF">2024-01-07T12:04:08Z</dcterms:modified>
</cp:coreProperties>
</file>