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74" r:id="rId6"/>
    <p:sldId id="265" r:id="rId7"/>
    <p:sldId id="273" r:id="rId8"/>
    <p:sldId id="275" r:id="rId9"/>
    <p:sldId id="266" r:id="rId10"/>
    <p:sldId id="268" r:id="rId11"/>
    <p:sldId id="270" r:id="rId12"/>
    <p:sldId id="272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853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88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0588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3419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0766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21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412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03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108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82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987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604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731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899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275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936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EABE6-3A11-49E8-B24E-7A311430A2DA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4B81353-0F9E-401C-BECF-1857A45CF0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748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1.jpe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3.gif"/><Relationship Id="rId5" Type="http://schemas.openxmlformats.org/officeDocument/2006/relationships/image" Target="../media/image12.jpe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506994"/>
            <a:ext cx="8915399" cy="427038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слов с буквой 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371193"/>
            <a:ext cx="8915399" cy="194649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914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2135189" y="260350"/>
            <a:ext cx="3455987" cy="15700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К маме-речке бегу 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И молчать не могу. 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Я ее сын родной, 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А родился весной.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810512" y="5429264"/>
            <a:ext cx="253396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ручей</a:t>
            </a: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7888" y="2603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6" descr="http://www.fotooboi-v.ru/accel/content/pic/18757_Vesuly_ruche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79577" y="2132856"/>
            <a:ext cx="4968673" cy="4239934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42032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3"/>
          <p:cNvSpPr>
            <a:spLocks noChangeArrowheads="1"/>
          </p:cNvSpPr>
          <p:nvPr/>
        </p:nvSpPr>
        <p:spPr bwMode="auto">
          <a:xfrm>
            <a:off x="2279650" y="260350"/>
            <a:ext cx="4572000" cy="15700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Дом на рельсах тут как тут,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Всех умчит он в пять минут.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Ты садись и не зевай.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Отправляется…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16080" y="5589240"/>
            <a:ext cx="3605530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трамвай</a:t>
            </a: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913" y="188913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Picture 6" descr="http://upload.wikimedia.org/wikipedia/commons/4/41/%D0%A2%D1%80%D0%B0%D0%BC%D0%B2%D0%B0%D0%B9_0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09786" y="2428868"/>
            <a:ext cx="4095736" cy="3071802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70671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2208213" y="260350"/>
            <a:ext cx="4572000" cy="15700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Я всегда со светом дружен. 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Если солнышко в окне, 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Я от зеркала, от лужи </a:t>
            </a:r>
            <a:br>
              <a:rPr lang="ru-RU" sz="2400" b="1" dirty="0"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latin typeface="Arial" pitchFamily="34" charset="0"/>
                <a:cs typeface="Arial" pitchFamily="34" charset="0"/>
              </a:rPr>
              <a:t>Пробегаю по стене.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87688" y="5733257"/>
            <a:ext cx="6529928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солнечный зайчик</a:t>
            </a:r>
          </a:p>
        </p:txBody>
      </p:sp>
      <p:pic>
        <p:nvPicPr>
          <p:cNvPr id="2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913" y="260350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 descr="http://askalex.ru/wp-content/uploads/2010/07/%D0%A1%D0%BE%D0%BB%D0%BD%D0%B5%D1%87%D0%BD%D1%8B%D0%B9-%D0%B7%D0%B0%D0%B9%D1%87%D0%B8%D0%B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95472" y="2357430"/>
            <a:ext cx="3071834" cy="3071834"/>
          </a:xfrm>
          <a:prstGeom prst="rect">
            <a:avLst/>
          </a:prstGeom>
          <a:ln w="190500" cap="sq">
            <a:solidFill>
              <a:schemeClr val="accent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9704" name="Picture 8" descr="http://static.diary.ru/userdir/1/0/2/5/1025709/36982993.gif"/>
          <p:cNvPicPr>
            <a:picLocks noChangeAspect="1" noChangeArrowheads="1" noCrop="1"/>
          </p:cNvPicPr>
          <p:nvPr/>
        </p:nvPicPr>
        <p:blipFill>
          <a:blip r:embed="rId6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3" y="2357438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175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2063751" y="260351"/>
            <a:ext cx="6289675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каждой строчке найди лишнюю букву.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52663" y="1428737"/>
            <a:ext cx="3094117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а  о  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10380" y="1428737"/>
            <a:ext cx="3403496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и  е  </a:t>
            </a:r>
            <a:r>
              <a:rPr lang="ru-RU" sz="8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ы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38811" y="1428737"/>
            <a:ext cx="805029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н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24101" y="3286125"/>
            <a:ext cx="3017173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б  в  г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39272" y="3286125"/>
            <a:ext cx="785818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п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38811" y="3286125"/>
            <a:ext cx="3361819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м  </a:t>
            </a:r>
            <a:r>
              <a:rPr lang="ru-RU" sz="8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р</a:t>
            </a: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  <a:cs typeface="Arial" charset="0"/>
              </a:rPr>
              <a:t>  д</a:t>
            </a:r>
          </a:p>
        </p:txBody>
      </p:sp>
    </p:spTree>
    <p:extLst>
      <p:ext uri="{BB962C8B-B14F-4D97-AF65-F5344CB8AC3E}">
        <p14:creationId xmlns:p14="http://schemas.microsoft.com/office/powerpoint/2010/main" val="220927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klubochek.net/uploads/posts/2008-12/1229602080_sharf_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450" y="836613"/>
            <a:ext cx="32004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C:\Users\Helen\Desktop\схемы\цифры\0_4bc3b_b70a2a86_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1" y="915989"/>
            <a:ext cx="185737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12025" y="4786322"/>
            <a:ext cx="3567765" cy="186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15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шар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24114" y="404813"/>
            <a:ext cx="2547937" cy="4619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Отгадай ребус.</a:t>
            </a:r>
          </a:p>
        </p:txBody>
      </p:sp>
    </p:spTree>
    <p:extLst>
      <p:ext uri="{BB962C8B-B14F-4D97-AF65-F5344CB8AC3E}">
        <p14:creationId xmlns:p14="http://schemas.microsoft.com/office/powerpoint/2010/main" val="100733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mage3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575" y="836614"/>
            <a:ext cx="3175000" cy="371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15881" y="4786322"/>
            <a:ext cx="4863909" cy="186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15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весна</a:t>
            </a:r>
          </a:p>
        </p:txBody>
      </p:sp>
    </p:spTree>
    <p:extLst>
      <p:ext uri="{BB962C8B-B14F-4D97-AF65-F5344CB8AC3E}">
        <p14:creationId xmlns:p14="http://schemas.microsoft.com/office/powerpoint/2010/main" val="405549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3829050" y="89535"/>
            <a:ext cx="4533900" cy="667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4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1313" y="260350"/>
            <a:ext cx="4754562" cy="6332538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2920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61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469" y="0"/>
            <a:ext cx="89170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72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8438" y="188914"/>
            <a:ext cx="4513262" cy="6302375"/>
          </a:xfrm>
          <a:prstGeom prst="rect">
            <a:avLst/>
          </a:prstGeom>
          <a:ln w="38100" cap="sq">
            <a:solidFill>
              <a:srgbClr val="7030A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346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</TotalTime>
  <Words>51</Words>
  <Application>Microsoft Office PowerPoint</Application>
  <PresentationFormat>Широкоэкранный</PresentationFormat>
  <Paragraphs>17</Paragraphs>
  <Slides>12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Century Gothic</vt:lpstr>
      <vt:lpstr>Times New Roman</vt:lpstr>
      <vt:lpstr>Wingdings 3</vt:lpstr>
      <vt:lpstr>Легкий дым</vt:lpstr>
      <vt:lpstr>Чтение слов с буквой 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9 января</dc:title>
  <dc:creator>XE</dc:creator>
  <cp:lastModifiedBy>XE</cp:lastModifiedBy>
  <cp:revision>6</cp:revision>
  <dcterms:created xsi:type="dcterms:W3CDTF">2024-01-07T10:50:46Z</dcterms:created>
  <dcterms:modified xsi:type="dcterms:W3CDTF">2024-01-07T12:48:14Z</dcterms:modified>
</cp:coreProperties>
</file>