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7" r:id="rId3"/>
    <p:sldId id="261" r:id="rId4"/>
    <p:sldId id="272" r:id="rId5"/>
    <p:sldId id="269" r:id="rId6"/>
    <p:sldId id="257" r:id="rId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22A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8" autoAdjust="0"/>
    <p:restoredTop sz="94709" autoAdjust="0"/>
  </p:normalViewPr>
  <p:slideViewPr>
    <p:cSldViewPr>
      <p:cViewPr varScale="1">
        <p:scale>
          <a:sx n="83" d="100"/>
          <a:sy n="83" d="100"/>
        </p:scale>
        <p:origin x="-145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28ED3-3D85-4C8B-8A5B-BAA712C53071}" type="datetimeFigureOut">
              <a:rPr lang="ru-RU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1EB1C-3F25-4FE7-AC01-F32D0AD2E0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F4AAC-9666-4D0F-8B40-4D9978AEDC5D}" type="datetimeFigureOut">
              <a:rPr lang="ru-RU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FE59F-22FE-42FB-98D1-157E1E88A2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69CE0-FCCE-4CF0-B16B-57C484B4C879}" type="datetimeFigureOut">
              <a:rPr lang="ru-RU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5AAD7-F212-4078-BCF4-659130508E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5FB30-6D18-4826-84B2-761C68FF501C}" type="datetimeFigureOut">
              <a:rPr lang="ru-RU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07DA8-4B40-4F6D-92B8-705E41D30A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B960E-07D3-44BA-922E-F34BCFEEF7FF}" type="datetimeFigureOut">
              <a:rPr lang="ru-RU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070DE-969F-49C7-A451-2359301140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0F0C1-9698-4BAD-B1D3-0888A68B53FC}" type="datetimeFigureOut">
              <a:rPr lang="ru-RU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F0614-F113-4933-B1CE-74DCC94000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395ED-56A9-4CC0-9FD9-8E61F3097AA7}" type="datetimeFigureOut">
              <a:rPr lang="ru-RU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B4360-705B-45E7-8CCC-EDE9CC99AB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8404E-5A81-4DD3-A2C6-7133B9526325}" type="datetimeFigureOut">
              <a:rPr lang="ru-RU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6EC58-7CAB-41E1-BE2E-74F079A1B4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069C4-A0C4-4073-A13A-D31FAAB54F5F}" type="datetimeFigureOut">
              <a:rPr lang="ru-RU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591CC-4C5A-421C-9B26-0DB9386C00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0EA20-740B-4F22-BA9A-52C8F66D80A9}" type="datetimeFigureOut">
              <a:rPr lang="ru-RU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7D64D-5F91-4674-80CB-DDC36B7A8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7394B-A635-4DF5-B974-50F7ED40BC68}" type="datetimeFigureOut">
              <a:rPr lang="ru-RU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25AA9-7280-4359-81E3-8956EEAF06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D77C28-7565-4499-85CE-0230C1D28BF6}" type="datetimeFigureOut">
              <a:rPr lang="ru-RU"/>
              <a:pPr>
                <a:defRPr/>
              </a:pPr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07359D86-EC3B-474C-BDCF-1708491834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gif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gif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gif"/><Relationship Id="rId7" Type="http://schemas.openxmlformats.org/officeDocument/2006/relationships/image" Target="../media/image35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13" Type="http://schemas.openxmlformats.org/officeDocument/2006/relationships/image" Target="../media/image48.png"/><Relationship Id="rId18" Type="http://schemas.openxmlformats.org/officeDocument/2006/relationships/image" Target="../media/image53.png"/><Relationship Id="rId26" Type="http://schemas.openxmlformats.org/officeDocument/2006/relationships/image" Target="../media/image61.png"/><Relationship Id="rId3" Type="http://schemas.openxmlformats.org/officeDocument/2006/relationships/image" Target="../media/image38.png"/><Relationship Id="rId21" Type="http://schemas.openxmlformats.org/officeDocument/2006/relationships/image" Target="../media/image56.jpe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17" Type="http://schemas.openxmlformats.org/officeDocument/2006/relationships/image" Target="../media/image52.png"/><Relationship Id="rId25" Type="http://schemas.openxmlformats.org/officeDocument/2006/relationships/image" Target="../media/image60.png"/><Relationship Id="rId2" Type="http://schemas.openxmlformats.org/officeDocument/2006/relationships/image" Target="../media/image37.png"/><Relationship Id="rId16" Type="http://schemas.openxmlformats.org/officeDocument/2006/relationships/image" Target="../media/image51.png"/><Relationship Id="rId20" Type="http://schemas.openxmlformats.org/officeDocument/2006/relationships/image" Target="../media/image5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24" Type="http://schemas.openxmlformats.org/officeDocument/2006/relationships/image" Target="../media/image59.png"/><Relationship Id="rId5" Type="http://schemas.openxmlformats.org/officeDocument/2006/relationships/image" Target="../media/image40.png"/><Relationship Id="rId15" Type="http://schemas.openxmlformats.org/officeDocument/2006/relationships/image" Target="../media/image50.png"/><Relationship Id="rId23" Type="http://schemas.openxmlformats.org/officeDocument/2006/relationships/image" Target="../media/image58.png"/><Relationship Id="rId28" Type="http://schemas.openxmlformats.org/officeDocument/2006/relationships/image" Target="../media/image63.png"/><Relationship Id="rId10" Type="http://schemas.openxmlformats.org/officeDocument/2006/relationships/image" Target="../media/image45.png"/><Relationship Id="rId19" Type="http://schemas.openxmlformats.org/officeDocument/2006/relationships/image" Target="../media/image54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Relationship Id="rId14" Type="http://schemas.openxmlformats.org/officeDocument/2006/relationships/image" Target="../media/image49.png"/><Relationship Id="rId22" Type="http://schemas.openxmlformats.org/officeDocument/2006/relationships/image" Target="../media/image57.png"/><Relationship Id="rId27" Type="http://schemas.openxmlformats.org/officeDocument/2006/relationships/image" Target="../media/image6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 descr="0_6e619_5800cb45_XL.jpeg"/>
          <p:cNvPicPr>
            <a:picLocks noChangeAspect="1"/>
          </p:cNvPicPr>
          <p:nvPr/>
        </p:nvPicPr>
        <p:blipFill>
          <a:blip r:embed="rId2">
            <a:lum bright="20000" contrast="-20000"/>
          </a:blip>
          <a:srcRect/>
          <a:stretch>
            <a:fillRect/>
          </a:stretch>
        </p:blipFill>
        <p:spPr bwMode="auto">
          <a:xfrm>
            <a:off x="0" y="0"/>
            <a:ext cx="91440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extBox 8"/>
          <p:cNvSpPr txBox="1">
            <a:spLocks noChangeArrowheads="1"/>
          </p:cNvSpPr>
          <p:nvPr/>
        </p:nvSpPr>
        <p:spPr bwMode="auto">
          <a:xfrm>
            <a:off x="0" y="0"/>
            <a:ext cx="82978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3200" b="1">
                <a:solidFill>
                  <a:srgbClr val="953735"/>
                </a:solidFill>
                <a:latin typeface="Monotype Corsiva" pitchFamily="66" charset="0"/>
              </a:rPr>
              <a:t>Дорогие родители!</a:t>
            </a:r>
          </a:p>
          <a:p>
            <a:pPr eaLnBrk="1" hangingPunct="1"/>
            <a:r>
              <a:rPr lang="ru-RU" sz="3200" b="1">
                <a:solidFill>
                  <a:srgbClr val="953735"/>
                </a:solidFill>
                <a:latin typeface="Monotype Corsiva" pitchFamily="66" charset="0"/>
              </a:rPr>
              <a:t>Поздравляем вас с новым годом!</a:t>
            </a:r>
          </a:p>
          <a:p>
            <a:pPr eaLnBrk="1" hangingPunct="1"/>
            <a:r>
              <a:rPr lang="ru-RU" sz="3200" b="1">
                <a:solidFill>
                  <a:srgbClr val="953735"/>
                </a:solidFill>
                <a:latin typeface="Monotype Corsiva" pitchFamily="66" charset="0"/>
              </a:rPr>
              <a:t>Желаем счастья и здоровья!</a:t>
            </a:r>
          </a:p>
          <a:p>
            <a:pPr eaLnBrk="1" hangingPunct="1"/>
            <a:r>
              <a:rPr lang="ru-RU" sz="3200" b="1">
                <a:solidFill>
                  <a:srgbClr val="953735"/>
                </a:solidFill>
                <a:latin typeface="Monotype Corsiva" pitchFamily="66" charset="0"/>
              </a:rPr>
              <a:t>С новым снегом вас и новыми удачами</a:t>
            </a:r>
            <a:r>
              <a:rPr lang="ru-RU" sz="4800" b="1">
                <a:solidFill>
                  <a:srgbClr val="953735"/>
                </a:solidFill>
                <a:latin typeface="Monotype Corsiva" pitchFamily="66" charset="0"/>
              </a:rPr>
              <a:t>!</a:t>
            </a:r>
          </a:p>
        </p:txBody>
      </p:sp>
      <p:pic>
        <p:nvPicPr>
          <p:cNvPr id="3076" name="Рисунок 9" descr="a086c769ae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91325" y="2205038"/>
            <a:ext cx="235267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10" descr="C:\Documents and Settings\User\Рабочий стол\шар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4292600"/>
            <a:ext cx="154305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игрушки0024.t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72125" y="3429000"/>
            <a:ext cx="1233488" cy="299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игрушки0011.t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29063" y="3643313"/>
            <a:ext cx="1360487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игрушки0005.tif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000250" y="5000625"/>
            <a:ext cx="1816100" cy="156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7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 descr="778652a3b75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099" name="Прямоугольник 12"/>
          <p:cNvSpPr>
            <a:spLocks noChangeArrowheads="1"/>
          </p:cNvSpPr>
          <p:nvPr/>
        </p:nvSpPr>
        <p:spPr bwMode="auto">
          <a:xfrm>
            <a:off x="1000125" y="357188"/>
            <a:ext cx="67151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4400" b="1">
                <a:solidFill>
                  <a:srgbClr val="FF0000"/>
                </a:solidFill>
                <a:latin typeface="Monotype Corsiva" pitchFamily="66" charset="0"/>
              </a:rPr>
              <a:t>Желаем счастья, здоровья, удачи, любви, и чтобы ваши дети слушались и любили вас! </a:t>
            </a:r>
          </a:p>
        </p:txBody>
      </p:sp>
      <p:pic>
        <p:nvPicPr>
          <p:cNvPr id="4100" name="Picture 13" descr="C:\Documents and Settings\User\Рабочий стол\елка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07250" y="857250"/>
            <a:ext cx="19367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игрушки0001.t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15250" y="3357563"/>
            <a:ext cx="142875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игрушки0002.t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313" y="3214688"/>
            <a:ext cx="1541462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игрушки0003.t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72063" y="4071938"/>
            <a:ext cx="1428750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игрушки0008.tif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86125" y="4429125"/>
            <a:ext cx="1350963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игр0001.tif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500813" y="5045075"/>
            <a:ext cx="1373187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5" descr="C:\Documents and Settings\User\Рабочий стол\Спокойной ночи\Рифмы 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4643438"/>
            <a:ext cx="1382712" cy="197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2" descr="C:\Documents and Settings\User\Рабочий стол\sneg_zima.gif"/>
          <p:cNvPicPr>
            <a:picLocks noChangeAspect="1" noChangeArrowheads="1" noCrop="1"/>
          </p:cNvPicPr>
          <p:nvPr/>
        </p:nvPicPr>
        <p:blipFill>
          <a:blip r:embed="rId3">
            <a:lum bright="20000" contrast="-20000"/>
          </a:blip>
          <a:srcRect/>
          <a:stretch>
            <a:fillRect/>
          </a:stretch>
        </p:blipFill>
        <p:spPr bwMode="auto">
          <a:xfrm>
            <a:off x="0" y="-22225"/>
            <a:ext cx="9144000" cy="6902450"/>
          </a:xfrm>
          <a:prstGeom prst="rect">
            <a:avLst/>
          </a:prstGeom>
          <a:noFill/>
          <a:ln w="762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5124" name="TextBox 10"/>
          <p:cNvSpPr txBox="1">
            <a:spLocks noChangeArrowheads="1"/>
          </p:cNvSpPr>
          <p:nvPr/>
        </p:nvSpPr>
        <p:spPr bwMode="auto">
          <a:xfrm>
            <a:off x="179388" y="3429000"/>
            <a:ext cx="6299200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sz="2800" b="1">
                <a:solidFill>
                  <a:srgbClr val="002060"/>
                </a:solidFill>
                <a:latin typeface="Monotype Corsiva" pitchFamily="66" charset="0"/>
              </a:rPr>
              <a:t>Желаем вам счастья, новогоднего </a:t>
            </a:r>
          </a:p>
          <a:p>
            <a:pPr eaLnBrk="1" hangingPunct="1"/>
            <a:r>
              <a:rPr lang="ru-RU" sz="2800" b="1">
                <a:solidFill>
                  <a:srgbClr val="002060"/>
                </a:solidFill>
                <a:latin typeface="Monotype Corsiva" pitchFamily="66" charset="0"/>
              </a:rPr>
              <a:t>настроения и побольше снега</a:t>
            </a:r>
            <a:r>
              <a:rPr lang="ru-RU" sz="3600" b="1">
                <a:solidFill>
                  <a:srgbClr val="002060"/>
                </a:solidFill>
                <a:latin typeface="Monotype Corsiva" pitchFamily="66" charset="0"/>
              </a:rPr>
              <a:t>!</a:t>
            </a:r>
          </a:p>
        </p:txBody>
      </p:sp>
      <p:pic>
        <p:nvPicPr>
          <p:cNvPr id="12" name="Рисунок 11" descr="игрушки0007.t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71938" y="928688"/>
            <a:ext cx="1568450" cy="187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игрушки0010.t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28688" y="4357688"/>
            <a:ext cx="1357312" cy="199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игрушки0012.t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442200" y="0"/>
            <a:ext cx="17018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игрушки0013.tif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71813" y="4714875"/>
            <a:ext cx="1473200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игрушки0014.tif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00313" y="785813"/>
            <a:ext cx="1214437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3" descr="x_0052b799.jpg"/>
          <p:cNvPicPr>
            <a:picLocks noChangeAspect="1"/>
          </p:cNvPicPr>
          <p:nvPr/>
        </p:nvPicPr>
        <p:blipFill>
          <a:blip r:embed="rId2">
            <a:lum bright="10000" contrast="-20000"/>
          </a:blip>
          <a:srcRect/>
          <a:stretch>
            <a:fillRect/>
          </a:stretch>
        </p:blipFill>
        <p:spPr bwMode="auto">
          <a:xfrm>
            <a:off x="0" y="-227013"/>
            <a:ext cx="9144000" cy="708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игрушки0015.t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58063" y="4857750"/>
            <a:ext cx="143986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игрушки0018.t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2788" y="3506788"/>
            <a:ext cx="121602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игрушки0019.t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72375" y="2000250"/>
            <a:ext cx="1270000" cy="252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игрушки0020.t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850" y="1800225"/>
            <a:ext cx="1574800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игрушки0021.tif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285875" y="0"/>
            <a:ext cx="795338" cy="177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игрушки0022.tif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071688" y="3929063"/>
            <a:ext cx="1216025" cy="193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игр0002.tif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42938" y="4214813"/>
            <a:ext cx="1304925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3660775" y="4808538"/>
            <a:ext cx="152876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kamin.jpg"/>
          <p:cNvPicPr>
            <a:picLocks noChangeAspect="1"/>
          </p:cNvPicPr>
          <p:nvPr/>
        </p:nvPicPr>
        <p:blipFill>
          <a:blip r:embed="rId2">
            <a:lum brigh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13" descr="C:\Documents and Settings\User\Рабочий стол\elka1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37338" y="3644900"/>
            <a:ext cx="2506662" cy="311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12"/>
          <p:cNvSpPr txBox="1">
            <a:spLocks noChangeArrowheads="1"/>
          </p:cNvSpPr>
          <p:nvPr/>
        </p:nvSpPr>
        <p:spPr bwMode="auto">
          <a:xfrm>
            <a:off x="468313" y="2636838"/>
            <a:ext cx="76771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sz="2400" b="1">
                <a:solidFill>
                  <a:srgbClr val="002060"/>
                </a:solidFill>
                <a:latin typeface="Monotype Corsiva" pitchFamily="66" charset="0"/>
              </a:rPr>
              <a:t>С новым счастьем, с новыми вещами и носками, </a:t>
            </a:r>
          </a:p>
          <a:p>
            <a:pPr algn="ctr" eaLnBrk="1" hangingPunct="1"/>
            <a:r>
              <a:rPr lang="ru-RU" sz="2400" b="1">
                <a:solidFill>
                  <a:srgbClr val="002060"/>
                </a:solidFill>
                <a:latin typeface="Monotype Corsiva" pitchFamily="66" charset="0"/>
              </a:rPr>
              <a:t>чтобы в этом году вам было тепло и весело, </a:t>
            </a:r>
          </a:p>
          <a:p>
            <a:pPr algn="ctr" eaLnBrk="1" hangingPunct="1"/>
            <a:r>
              <a:rPr lang="ru-RU" sz="2400" b="1">
                <a:solidFill>
                  <a:srgbClr val="002060"/>
                </a:solidFill>
                <a:latin typeface="Monotype Corsiva" pitchFamily="66" charset="0"/>
              </a:rPr>
              <a:t>и чтобы старый год оставил всё грустное позади,</a:t>
            </a:r>
          </a:p>
          <a:p>
            <a:pPr algn="ctr" eaLnBrk="1" hangingPunct="1"/>
            <a:r>
              <a:rPr lang="ru-RU" sz="2400" b="1">
                <a:solidFill>
                  <a:srgbClr val="002060"/>
                </a:solidFill>
                <a:latin typeface="Monotype Corsiva" pitchFamily="66" charset="0"/>
              </a:rPr>
              <a:t>а новый год принес новые удачи!</a:t>
            </a:r>
          </a:p>
        </p:txBody>
      </p:sp>
      <p:pic>
        <p:nvPicPr>
          <p:cNvPr id="14" name="Рисунок 13" descr="игрушки0004.t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500" y="428625"/>
            <a:ext cx="128587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игрушки0006.t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14563" y="428625"/>
            <a:ext cx="1143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игрушки0009.t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14750" y="428625"/>
            <a:ext cx="122872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игрушки0016.tif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286375" y="428625"/>
            <a:ext cx="118586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игрушки0023.tif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786563" y="428625"/>
            <a:ext cx="1093787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Скругленный прямоугольник 24"/>
          <p:cNvSpPr/>
          <p:nvPr/>
        </p:nvSpPr>
        <p:spPr>
          <a:xfrm>
            <a:off x="285720" y="285728"/>
            <a:ext cx="8715436" cy="6357982"/>
          </a:xfrm>
          <a:prstGeom prst="roundRect">
            <a:avLst/>
          </a:prstGeom>
          <a:noFill/>
          <a:ln w="76200">
            <a:solidFill>
              <a:schemeClr val="accent5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" name="Рисунок 19" descr="игрушки0001.t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15125" y="500063"/>
            <a:ext cx="563563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игрушки0002.t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813" y="3286125"/>
            <a:ext cx="712787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игрушки0003.t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983538" y="5143500"/>
            <a:ext cx="66040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игрушки0004.t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29438" y="2500313"/>
            <a:ext cx="92075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игрушки0005.t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857625" y="571500"/>
            <a:ext cx="1068388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игрушки0006.tif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063" y="4286250"/>
            <a:ext cx="83502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игрушки0007.tif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000250" y="785813"/>
            <a:ext cx="588963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игрушки0008.tif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557963" y="5072063"/>
            <a:ext cx="817562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игрушки0009.tif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857500" y="357188"/>
            <a:ext cx="75247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игрушки0010.tif"/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785938" y="1643063"/>
            <a:ext cx="766762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игрушки0011.tif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572125" y="285750"/>
            <a:ext cx="760413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1" descr="игрушки0012.tif"/>
          <p:cNvPicPr>
            <a:picLocks noChangeAspect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7858125" y="1928813"/>
            <a:ext cx="977900" cy="139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32" descr="игрушки0013.tif"/>
          <p:cNvPicPr>
            <a:picLocks noChangeAspect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428625" y="1785938"/>
            <a:ext cx="946150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33" descr="игрушки0014.tif"/>
          <p:cNvPicPr>
            <a:picLocks noChangeAspect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8001000" y="3714750"/>
            <a:ext cx="752475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Рисунок 34" descr="игрушки0015.tif"/>
          <p:cNvPicPr>
            <a:picLocks noChangeAspect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2143125" y="5643563"/>
            <a:ext cx="796925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Рисунок 35" descr="игрушки0016.tif"/>
          <p:cNvPicPr>
            <a:picLocks noChangeAspect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500063" y="357188"/>
            <a:ext cx="112395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Рисунок 36" descr="игрушки0018.tif"/>
          <p:cNvPicPr>
            <a:picLocks noChangeAspect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5357813" y="2000250"/>
            <a:ext cx="644525" cy="124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Рисунок 37" descr="игрушки0019.tif"/>
          <p:cNvPicPr>
            <a:picLocks noChangeAspect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6357938" y="1428750"/>
            <a:ext cx="627062" cy="124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Рисунок 38" descr="игрушки0020.tif"/>
          <p:cNvPicPr>
            <a:picLocks noChangeAspect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1000125" y="5286375"/>
            <a:ext cx="860425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Рисунок 39" descr="игрушки0021.tif"/>
          <p:cNvPicPr>
            <a:picLocks noChangeAspect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5786438" y="3286125"/>
            <a:ext cx="6477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Рисунок 40" descr="игрушки0022.tif"/>
          <p:cNvPicPr>
            <a:picLocks noChangeAspect="1"/>
          </p:cNvPicPr>
          <p:nvPr/>
        </p:nvPicPr>
        <p:blipFill>
          <a:blip r:embed="rId22" cstate="email"/>
          <a:srcRect/>
          <a:stretch>
            <a:fillRect/>
          </a:stretch>
        </p:blipFill>
        <p:spPr bwMode="auto">
          <a:xfrm>
            <a:off x="7786688" y="428625"/>
            <a:ext cx="573087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Рисунок 41" descr="игрушки0023.tif"/>
          <p:cNvPicPr>
            <a:picLocks noChangeAspect="1"/>
          </p:cNvPicPr>
          <p:nvPr/>
        </p:nvPicPr>
        <p:blipFill>
          <a:blip r:embed="rId23" cstate="email"/>
          <a:srcRect/>
          <a:stretch>
            <a:fillRect/>
          </a:stretch>
        </p:blipFill>
        <p:spPr bwMode="auto">
          <a:xfrm>
            <a:off x="2786063" y="1928813"/>
            <a:ext cx="782637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Рисунок 42" descr="игрушки0024.tif"/>
          <p:cNvPicPr>
            <a:picLocks noChangeAspect="1"/>
          </p:cNvPicPr>
          <p:nvPr/>
        </p:nvPicPr>
        <p:blipFill>
          <a:blip r:embed="rId24" cstate="email"/>
          <a:srcRect/>
          <a:stretch>
            <a:fillRect/>
          </a:stretch>
        </p:blipFill>
        <p:spPr bwMode="auto">
          <a:xfrm>
            <a:off x="1857375" y="3643313"/>
            <a:ext cx="822325" cy="199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Рисунок 43" descr="игр0001.tif"/>
          <p:cNvPicPr>
            <a:picLocks noChangeAspect="1"/>
          </p:cNvPicPr>
          <p:nvPr/>
        </p:nvPicPr>
        <p:blipFill>
          <a:blip r:embed="rId25" cstate="email"/>
          <a:srcRect/>
          <a:stretch>
            <a:fillRect/>
          </a:stretch>
        </p:blipFill>
        <p:spPr bwMode="auto">
          <a:xfrm>
            <a:off x="7143750" y="1357313"/>
            <a:ext cx="71755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Рисунок 44" descr="игр0002.tif"/>
          <p:cNvPicPr>
            <a:picLocks noChangeAspect="1"/>
          </p:cNvPicPr>
          <p:nvPr/>
        </p:nvPicPr>
        <p:blipFill>
          <a:blip r:embed="rId26" cstate="email"/>
          <a:srcRect/>
          <a:stretch>
            <a:fillRect/>
          </a:stretch>
        </p:blipFill>
        <p:spPr bwMode="auto">
          <a:xfrm>
            <a:off x="6643688" y="3714750"/>
            <a:ext cx="833437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2" name="Рисунок 27" descr="elka_snovgod_.gif"/>
          <p:cNvPicPr>
            <a:picLocks noChangeAspect="1"/>
          </p:cNvPicPr>
          <p:nvPr/>
        </p:nvPicPr>
        <p:blipFill>
          <a:blip r:embed="rId27" cstate="email"/>
          <a:srcRect/>
          <a:stretch>
            <a:fillRect/>
          </a:stretch>
        </p:blipFill>
        <p:spPr bwMode="auto">
          <a:xfrm>
            <a:off x="2857500" y="1214438"/>
            <a:ext cx="35528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Рисунок 45" descr="иииииииииии.tif"/>
          <p:cNvPicPr>
            <a:picLocks noChangeAspect="1"/>
          </p:cNvPicPr>
          <p:nvPr/>
        </p:nvPicPr>
        <p:blipFill>
          <a:blip r:embed="rId28" cstate="email"/>
          <a:srcRect/>
          <a:stretch>
            <a:fillRect/>
          </a:stretch>
        </p:blipFill>
        <p:spPr bwMode="auto">
          <a:xfrm>
            <a:off x="1857375" y="3143250"/>
            <a:ext cx="85407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577</TotalTime>
  <Words>86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FuckYouBill</dc:creator>
  <cp:lastModifiedBy>sonya</cp:lastModifiedBy>
  <cp:revision>88</cp:revision>
  <dcterms:created xsi:type="dcterms:W3CDTF">2002-01-02T11:57:29Z</dcterms:created>
  <dcterms:modified xsi:type="dcterms:W3CDTF">2013-02-16T16:51:53Z</dcterms:modified>
</cp:coreProperties>
</file>