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5" r:id="rId4"/>
    <p:sldId id="267" r:id="rId5"/>
    <p:sldId id="261" r:id="rId6"/>
    <p:sldId id="262" r:id="rId7"/>
    <p:sldId id="263" r:id="rId8"/>
    <p:sldId id="260" r:id="rId9"/>
    <p:sldId id="266" r:id="rId10"/>
    <p:sldId id="264" r:id="rId11"/>
    <p:sldId id="268" r:id="rId12"/>
    <p:sldId id="2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E88EDE-D721-4C9C-AA43-4C3DF2C0C03C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4D68DE-63BA-49F1-9C05-564D94C010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62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4D68DE-63BA-49F1-9C05-564D94C0102B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333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38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6.png"/><Relationship Id="rId5" Type="http://schemas.openxmlformats.org/officeDocument/2006/relationships/image" Target="../media/image31.png"/><Relationship Id="rId10" Type="http://schemas.openxmlformats.org/officeDocument/2006/relationships/image" Target="../media/image35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2400" cy="1368151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Автоматизация звука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[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]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725144"/>
            <a:ext cx="4392488" cy="913656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Разработала :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</a:rPr>
              <a:t>Кадыкова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Оксана Викторовна учитель-логопед первой категории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Чистоговорки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ужи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772816"/>
            <a:ext cx="7427168" cy="4353347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Жа-жа-жа</a:t>
            </a:r>
            <a:r>
              <a:rPr lang="ru-RU" dirty="0" smtClean="0"/>
              <a:t> </a:t>
            </a:r>
            <a:r>
              <a:rPr lang="ru-RU" dirty="0"/>
              <a:t>- ежата у ежа.</a:t>
            </a:r>
            <a:r>
              <a:rPr lang="ru-RU" dirty="0"/>
              <a:t/>
            </a:r>
            <a:br>
              <a:rPr lang="ru-RU" dirty="0"/>
            </a:br>
            <a:r>
              <a:rPr lang="ru-RU" dirty="0" err="1"/>
              <a:t>Жу-жу-жу</a:t>
            </a:r>
            <a:r>
              <a:rPr lang="ru-RU" dirty="0"/>
              <a:t> - ужи пришли к ежу.</a:t>
            </a:r>
            <a:r>
              <a:rPr lang="ru-RU" dirty="0"/>
              <a:t/>
            </a:r>
            <a:br>
              <a:rPr lang="ru-RU" dirty="0"/>
            </a:br>
            <a:r>
              <a:rPr lang="ru-RU" dirty="0" err="1"/>
              <a:t>Жи-жи-жи</a:t>
            </a:r>
            <a:r>
              <a:rPr lang="ru-RU" dirty="0"/>
              <a:t> - ежат нам покажи.</a:t>
            </a:r>
            <a:r>
              <a:rPr lang="ru-RU" dirty="0"/>
              <a:t/>
            </a:r>
            <a:br>
              <a:rPr lang="ru-RU" dirty="0"/>
            </a:br>
            <a:r>
              <a:rPr lang="ru-RU" dirty="0" err="1"/>
              <a:t>Жу-жу-жу</a:t>
            </a:r>
            <a:r>
              <a:rPr lang="ru-RU" dirty="0"/>
              <a:t> - я с ужами не дружу.</a:t>
            </a:r>
            <a:r>
              <a:rPr lang="ru-RU" dirty="0"/>
              <a:t/>
            </a:r>
            <a:br>
              <a:rPr lang="ru-RU" dirty="0"/>
            </a:br>
            <a:r>
              <a:rPr lang="ru-RU" dirty="0" err="1"/>
              <a:t>Жа-жа-жа</a:t>
            </a:r>
            <a:r>
              <a:rPr lang="ru-RU" dirty="0"/>
              <a:t> - ужи уходят от ежа.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789040"/>
            <a:ext cx="4438650" cy="2330450"/>
          </a:xfrm>
          <a:prstGeom prst="rect">
            <a:avLst/>
          </a:prstGeom>
        </p:spPr>
      </p:pic>
      <p:pic>
        <p:nvPicPr>
          <p:cNvPr id="9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07976" y="4365104"/>
            <a:ext cx="2578006" cy="165618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ЁЖ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124744"/>
            <a:ext cx="7355160" cy="5001419"/>
          </a:xfrm>
        </p:spPr>
        <p:txBody>
          <a:bodyPr/>
          <a:lstStyle/>
          <a:p>
            <a:pPr marL="0" indent="0">
              <a:buNone/>
            </a:pP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Жа-жа-жа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- вот поймаю я ежа.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Жу-жу-жу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- ежа в корзину покажу.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Жи-жи-жи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- глупый ежик, не дрожи.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Жу-жу-жу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- молока налью ежу.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Жо-жо-жо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- стало к вечеру свежо.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Жа-жа-жа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- отпущу я в лес ежа.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Ож-ож-ож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- до свиданья, крошка еж.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5576" y="4653136"/>
            <a:ext cx="2578006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74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14414" y="928670"/>
            <a:ext cx="3214710" cy="9286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Развитие мелкой моторики </a:t>
            </a:r>
            <a:r>
              <a:rPr lang="ru-RU" dirty="0" smtClean="0"/>
              <a:t>«</a:t>
            </a:r>
            <a:r>
              <a:rPr lang="ru-RU" dirty="0" smtClean="0"/>
              <a:t>Катится колючий ёжик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000100" y="2000240"/>
            <a:ext cx="3571900" cy="4125923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Катится колючий ёжик, нет ни головы, ни ножек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 ладошки бежит и пыхтит, пыхтит, пыхтит.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(шарик между ладошками)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Мне по пальчикам бежит и пыхтит, пыхтит, пыхтит.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Бегает туда-сюда, мне щекотно, да, да, да.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(движения по пальцам)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Уходи колючий ёж в тёмный лес, где ты живёшь!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(пускаем по столу и ловим подушечками пальцев).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844824"/>
            <a:ext cx="3517230" cy="2834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9000" r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яблоня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4338"/>
            <a:ext cx="6995598" cy="6858000"/>
          </a:xfrm>
          <a:prstGeom prst="rect">
            <a:avLst/>
          </a:prstGeom>
        </p:spPr>
      </p:pic>
      <p:pic>
        <p:nvPicPr>
          <p:cNvPr id="17" name="Рисунок 16" descr="TП¦-¦¬¦-¦¦¦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00232" y="3500438"/>
            <a:ext cx="1188814" cy="1285860"/>
          </a:xfrm>
          <a:prstGeom prst="rect">
            <a:avLst/>
          </a:prstGeom>
        </p:spPr>
      </p:pic>
      <p:pic>
        <p:nvPicPr>
          <p:cNvPr id="18" name="Рисунок 17" descr="TП¦-¦¬¦-¦¦¦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2285992"/>
            <a:ext cx="1188814" cy="1285860"/>
          </a:xfrm>
          <a:prstGeom prst="rect">
            <a:avLst/>
          </a:prstGeom>
        </p:spPr>
      </p:pic>
      <p:pic>
        <p:nvPicPr>
          <p:cNvPr id="19" name="Рисунок 18" descr="TП¦-¦¬¦-¦¦¦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1785926"/>
            <a:ext cx="1188814" cy="1285860"/>
          </a:xfrm>
          <a:prstGeom prst="rect">
            <a:avLst/>
          </a:prstGeom>
        </p:spPr>
      </p:pic>
      <p:pic>
        <p:nvPicPr>
          <p:cNvPr id="20" name="Рисунок 19" descr="TП¦-¦¬¦-¦¦¦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3071810"/>
            <a:ext cx="1188814" cy="1285860"/>
          </a:xfrm>
          <a:prstGeom prst="rect">
            <a:avLst/>
          </a:prstGeom>
        </p:spPr>
      </p:pic>
      <p:pic>
        <p:nvPicPr>
          <p:cNvPr id="21" name="Рисунок 20" descr="TП¦-¦¬¦-¦¦¦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306" y="3714752"/>
            <a:ext cx="1188814" cy="1285860"/>
          </a:xfrm>
          <a:prstGeom prst="rect">
            <a:avLst/>
          </a:prstGeom>
        </p:spPr>
      </p:pic>
      <p:pic>
        <p:nvPicPr>
          <p:cNvPr id="22" name="Рисунок 21" descr="TП¦-¦¬¦-¦¦¦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1604" y="857232"/>
            <a:ext cx="1188814" cy="1285860"/>
          </a:xfrm>
          <a:prstGeom prst="rect">
            <a:avLst/>
          </a:prstGeom>
        </p:spPr>
      </p:pic>
      <p:pic>
        <p:nvPicPr>
          <p:cNvPr id="23" name="Рисунок 22" descr="TП¦-¦¬¦-¦¦¦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500042"/>
            <a:ext cx="1188814" cy="1285860"/>
          </a:xfrm>
          <a:prstGeom prst="rect">
            <a:avLst/>
          </a:prstGeom>
        </p:spPr>
      </p:pic>
      <p:pic>
        <p:nvPicPr>
          <p:cNvPr id="24" name="Рисунок 23" descr="TП¦-¦¬¦-¦¦¦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214422"/>
            <a:ext cx="1188814" cy="1285860"/>
          </a:xfrm>
          <a:prstGeom prst="rect">
            <a:avLst/>
          </a:prstGeom>
        </p:spPr>
      </p:pic>
      <p:pic>
        <p:nvPicPr>
          <p:cNvPr id="25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14480" y="1142984"/>
            <a:ext cx="928694" cy="571504"/>
          </a:xfrm>
          <a:prstGeom prst="rect">
            <a:avLst/>
          </a:prstGeom>
        </p:spPr>
      </p:pic>
      <p:pic>
        <p:nvPicPr>
          <p:cNvPr id="26" name="object 1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00364" y="2071678"/>
            <a:ext cx="1000131" cy="724563"/>
          </a:xfrm>
          <a:prstGeom prst="rect">
            <a:avLst/>
          </a:prstGeom>
        </p:spPr>
      </p:pic>
      <p:pic>
        <p:nvPicPr>
          <p:cNvPr id="27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357554" y="785794"/>
            <a:ext cx="785818" cy="787993"/>
          </a:xfrm>
          <a:prstGeom prst="rect">
            <a:avLst/>
          </a:prstGeom>
        </p:spPr>
      </p:pic>
      <p:pic>
        <p:nvPicPr>
          <p:cNvPr id="28" name="object 21"/>
          <p:cNvPicPr>
            <a:picLocks noGrp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4714876" y="1500174"/>
            <a:ext cx="1071570" cy="561735"/>
          </a:xfrm>
          <a:prstGeom prst="rect">
            <a:avLst/>
          </a:prstGeom>
        </p:spPr>
      </p:pic>
      <p:pic>
        <p:nvPicPr>
          <p:cNvPr id="29" name="object 2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00100" y="2571744"/>
            <a:ext cx="714380" cy="785818"/>
          </a:xfrm>
          <a:prstGeom prst="rect">
            <a:avLst/>
          </a:prstGeom>
        </p:spPr>
      </p:pic>
      <p:pic>
        <p:nvPicPr>
          <p:cNvPr id="31" name="object 26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071670" y="3714752"/>
            <a:ext cx="1071570" cy="857256"/>
          </a:xfrm>
          <a:prstGeom prst="rect">
            <a:avLst/>
          </a:prstGeom>
        </p:spPr>
      </p:pic>
      <p:pic>
        <p:nvPicPr>
          <p:cNvPr id="32" name="object 2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643306" y="3929066"/>
            <a:ext cx="1143008" cy="928694"/>
          </a:xfrm>
          <a:prstGeom prst="rect">
            <a:avLst/>
          </a:prstGeom>
        </p:spPr>
      </p:pic>
      <p:pic>
        <p:nvPicPr>
          <p:cNvPr id="33" name="object 2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072066" y="3429000"/>
            <a:ext cx="1071570" cy="785818"/>
          </a:xfrm>
          <a:prstGeom prst="rect">
            <a:avLst/>
          </a:prstGeom>
        </p:spPr>
      </p:pic>
      <p:sp>
        <p:nvSpPr>
          <p:cNvPr id="34" name="Выноска-облако 33"/>
          <p:cNvSpPr/>
          <p:nvPr/>
        </p:nvSpPr>
        <p:spPr>
          <a:xfrm>
            <a:off x="5742346" y="116632"/>
            <a:ext cx="3421614" cy="18573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Артикуляционная гимнастика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страиваемая 4">
            <a:hlinkClick r:id="" action="ppaction://hlinkshowjump?jump=nextslide" highlightClick="1"/>
          </p:cNvPr>
          <p:cNvSpPr/>
          <p:nvPr/>
        </p:nvSpPr>
        <p:spPr>
          <a:xfrm>
            <a:off x="467544" y="188640"/>
            <a:ext cx="8208912" cy="1296144"/>
          </a:xfrm>
          <a:prstGeom prst="actionButtonBlank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Жук летит к жасмину и поёт свою любимую песню Ж-Ж-Ж </a:t>
            </a:r>
            <a:endParaRPr lang="ru-RU" sz="32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User\Downloads\27298907700021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48"/>
          <a:stretch/>
        </p:blipFill>
        <p:spPr bwMode="auto">
          <a:xfrm>
            <a:off x="3635896" y="4797152"/>
            <a:ext cx="4525963" cy="175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792" y="1732582"/>
            <a:ext cx="9371581" cy="512541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552" y="4831483"/>
            <a:ext cx="2508275" cy="158222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35446">
            <a:off x="-153585" y="2044381"/>
            <a:ext cx="1502731" cy="150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819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2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04664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 ежа Жору, сдувая листья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(дыхательная гимнастика)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23728" y="2132856"/>
            <a:ext cx="4824536" cy="35186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76872"/>
            <a:ext cx="2891241" cy="26642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72816"/>
            <a:ext cx="2451710" cy="22592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9" y="2558560"/>
            <a:ext cx="2164868" cy="19949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111218"/>
            <a:ext cx="2053230" cy="18920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377" y="4518946"/>
            <a:ext cx="2001479" cy="18443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917" y="2744304"/>
            <a:ext cx="2966693" cy="273382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788" y="1484784"/>
            <a:ext cx="2460995" cy="226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797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Помоги Жанне собрать яблоки</a:t>
            </a:r>
            <a:endParaRPr lang="ru-RU" sz="4000" b="1" i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3" descr="TП¦-¦¬¦-¦¦¦-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1214422"/>
            <a:ext cx="2286016" cy="2472630"/>
          </a:xfrm>
          <a:prstGeom prst="rect">
            <a:avLst/>
          </a:prstGeom>
        </p:spPr>
      </p:pic>
      <p:pic>
        <p:nvPicPr>
          <p:cNvPr id="6" name="Содержимое 3" descr="TП¦-¦¬¦-¦¦¦-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3571876"/>
            <a:ext cx="2286016" cy="2472630"/>
          </a:xfrm>
          <a:prstGeom prst="rect">
            <a:avLst/>
          </a:prstGeom>
        </p:spPr>
      </p:pic>
      <p:pic>
        <p:nvPicPr>
          <p:cNvPr id="7" name="Содержимое 3" descr="TП¦-¦¬¦-¦¦¦-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1142984"/>
            <a:ext cx="2286016" cy="2472630"/>
          </a:xfrm>
          <a:prstGeom prst="rect">
            <a:avLst/>
          </a:prstGeom>
        </p:spPr>
      </p:pic>
      <p:pic>
        <p:nvPicPr>
          <p:cNvPr id="8" name="Содержимое 3" descr="TП¦-¦¬¦-¦¦¦-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3571876"/>
            <a:ext cx="2286016" cy="2472630"/>
          </a:xfrm>
          <a:prstGeom prst="rect">
            <a:avLst/>
          </a:prstGeom>
        </p:spPr>
      </p:pic>
      <p:pic>
        <p:nvPicPr>
          <p:cNvPr id="9" name="Содержимое 3" descr="TП¦-¦¬¦-¦¦¦-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3571876"/>
            <a:ext cx="2286016" cy="2472630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3643306" y="1785926"/>
            <a:ext cx="1571636" cy="150019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143636" y="1785926"/>
            <a:ext cx="1571636" cy="150019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500166" y="4214818"/>
            <a:ext cx="1571636" cy="150019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ЖУ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857620" y="4143380"/>
            <a:ext cx="1571636" cy="150019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357950" y="4143380"/>
            <a:ext cx="1571636" cy="150019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Содержимое 19" descr="1643294496_30-abrakadabra-fun-p-devochka-na-prozrachnom-fone-60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000100" y="1428736"/>
            <a:ext cx="2214578" cy="197359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Собери яблоки</a:t>
            </a:r>
            <a:endParaRPr lang="ru-RU" sz="4000" b="1" i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3" descr="TП¦-¦¬¦-¦¦¦-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28662" y="1214422"/>
            <a:ext cx="2296799" cy="2484293"/>
          </a:xfrm>
          <a:prstGeom prst="rect">
            <a:avLst/>
          </a:prstGeom>
        </p:spPr>
      </p:pic>
      <p:pic>
        <p:nvPicPr>
          <p:cNvPr id="6" name="Содержимое 3" descr="TП¦-¦¬¦-¦¦¦-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1214422"/>
            <a:ext cx="2286016" cy="2472630"/>
          </a:xfrm>
          <a:prstGeom prst="rect">
            <a:avLst/>
          </a:prstGeom>
        </p:spPr>
      </p:pic>
      <p:pic>
        <p:nvPicPr>
          <p:cNvPr id="7" name="Содержимое 3" descr="TП¦-¦¬¦-¦¦¦-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322" y="3714752"/>
            <a:ext cx="2286016" cy="2472630"/>
          </a:xfrm>
          <a:prstGeom prst="rect">
            <a:avLst/>
          </a:prstGeom>
        </p:spPr>
      </p:pic>
      <p:pic>
        <p:nvPicPr>
          <p:cNvPr id="8" name="Содержимое 3" descr="TП¦-¦¬¦-¦¦¦-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3714752"/>
            <a:ext cx="2286016" cy="2472630"/>
          </a:xfrm>
          <a:prstGeom prst="rect">
            <a:avLst/>
          </a:prstGeom>
        </p:spPr>
      </p:pic>
      <p:pic>
        <p:nvPicPr>
          <p:cNvPr id="9" name="Содержимое 3" descr="TП¦-¦¬¦-¦¦¦-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3714752"/>
            <a:ext cx="2286016" cy="2472630"/>
          </a:xfrm>
          <a:prstGeom prst="rect">
            <a:avLst/>
          </a:prstGeom>
        </p:spPr>
      </p:pic>
      <p:pic>
        <p:nvPicPr>
          <p:cNvPr id="10" name="Содержимое 3" descr="TП¦-¦¬¦-¦¦¦-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1214422"/>
            <a:ext cx="2286016" cy="2472630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1214414" y="1785926"/>
            <a:ext cx="1643074" cy="150019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АЖ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571868" y="1785926"/>
            <a:ext cx="1643074" cy="150019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072198" y="1785926"/>
            <a:ext cx="1643074" cy="150019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УЖ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285852" y="4286256"/>
            <a:ext cx="1643074" cy="150019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3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ИЖ</a:t>
            </a:r>
            <a:endParaRPr lang="ru-RU" sz="43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786182" y="4357694"/>
            <a:ext cx="1643074" cy="150019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286512" y="4286256"/>
            <a:ext cx="1643074" cy="150019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ЭЖ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42876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Ежик Жора по лесу гулял и грибочки собирал 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(Ёж нашел…)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12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71538" y="1785926"/>
            <a:ext cx="2571768" cy="1985387"/>
          </a:xfrm>
        </p:spPr>
      </p:pic>
      <p:pic>
        <p:nvPicPr>
          <p:cNvPr id="9" name="Содержимое 5" descr="1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6182" y="1857364"/>
            <a:ext cx="2571768" cy="1985387"/>
          </a:xfrm>
          <a:prstGeom prst="rect">
            <a:avLst/>
          </a:prstGeom>
        </p:spPr>
      </p:pic>
      <p:pic>
        <p:nvPicPr>
          <p:cNvPr id="10" name="Содержимое 5" descr="1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0100" y="4071942"/>
            <a:ext cx="2214578" cy="1985387"/>
          </a:xfrm>
          <a:prstGeom prst="rect">
            <a:avLst/>
          </a:prstGeom>
        </p:spPr>
      </p:pic>
      <p:pic>
        <p:nvPicPr>
          <p:cNvPr id="11" name="Содержимое 5" descr="1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15074" y="2071678"/>
            <a:ext cx="2357454" cy="1985387"/>
          </a:xfrm>
          <a:prstGeom prst="rect">
            <a:avLst/>
          </a:prstGeom>
        </p:spPr>
      </p:pic>
      <p:pic>
        <p:nvPicPr>
          <p:cNvPr id="12" name="Содержимое 5" descr="1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28992" y="4143380"/>
            <a:ext cx="2373107" cy="1985387"/>
          </a:xfrm>
          <a:prstGeom prst="rect">
            <a:avLst/>
          </a:prstGeom>
        </p:spPr>
      </p:pic>
      <p:pic>
        <p:nvPicPr>
          <p:cNvPr id="13" name="Содержимое 5" descr="1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6446" y="4071942"/>
            <a:ext cx="2301669" cy="1985387"/>
          </a:xfrm>
          <a:prstGeom prst="rect">
            <a:avLst/>
          </a:prstGeom>
        </p:spPr>
      </p:pic>
      <p:pic>
        <p:nvPicPr>
          <p:cNvPr id="14" name="object 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000892" y="5357826"/>
            <a:ext cx="1785918" cy="1214386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1714480" y="1857364"/>
            <a:ext cx="1357322" cy="914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429124" y="1928802"/>
            <a:ext cx="1357322" cy="914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786578" y="2143116"/>
            <a:ext cx="1357322" cy="914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500166" y="4143380"/>
            <a:ext cx="1357322" cy="914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000496" y="4214818"/>
            <a:ext cx="1357322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159507" y="4298049"/>
            <a:ext cx="1364821" cy="10597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678551" y="1829549"/>
            <a:ext cx="1362192" cy="942215"/>
          </a:xfrm>
          <a:prstGeom prst="rect">
            <a:avLst/>
          </a:prstGeom>
        </p:spPr>
      </p:pic>
      <p:pic>
        <p:nvPicPr>
          <p:cNvPr id="23" name="object 1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387980" y="1928802"/>
            <a:ext cx="1368171" cy="1432052"/>
          </a:xfrm>
          <a:prstGeom prst="rect">
            <a:avLst/>
          </a:prstGeom>
        </p:spPr>
      </p:pic>
      <p:pic>
        <p:nvPicPr>
          <p:cNvPr id="24" name="object 17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677433" y="2012999"/>
            <a:ext cx="1216418" cy="1620647"/>
          </a:xfrm>
          <a:prstGeom prst="rect">
            <a:avLst/>
          </a:prstGeom>
        </p:spPr>
      </p:pic>
      <p:pic>
        <p:nvPicPr>
          <p:cNvPr id="25" name="object 2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387872" y="4001657"/>
            <a:ext cx="1480543" cy="119784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305" y="3947655"/>
            <a:ext cx="1464479" cy="1352113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399" y="4071942"/>
            <a:ext cx="1335402" cy="120356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edible-mushroom-watercolor-vector-botanical-illustration_534511-73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42910" y="1357298"/>
            <a:ext cx="2129309" cy="284003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8" descr="edible-mushroom-watercolor-vector-botanical-illustration_534511-7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310" y="1509698"/>
            <a:ext cx="2129309" cy="2840039"/>
          </a:xfrm>
          <a:prstGeom prst="rect">
            <a:avLst/>
          </a:prstGeom>
        </p:spPr>
      </p:pic>
      <p:pic>
        <p:nvPicPr>
          <p:cNvPr id="6" name="Содержимое 8" descr="edible-mushroom-watercolor-vector-botanical-illustration_534511-7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642918"/>
            <a:ext cx="2129309" cy="2840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8" descr="edible-mushroom-watercolor-vector-botanical-illustration_534511-7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642918"/>
            <a:ext cx="2129309" cy="2840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8" descr="edible-mushroom-watercolor-vector-botanical-illustration_534511-7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785794"/>
            <a:ext cx="2129309" cy="2840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Содержимое 8" descr="edible-mushroom-watercolor-vector-botanical-illustration_534511-7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3286124"/>
            <a:ext cx="2129309" cy="2840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Содержимое 8" descr="edible-mushroom-watercolor-vector-botanical-illustration_534511-7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3143248"/>
            <a:ext cx="2129309" cy="2840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Содержимое 8" descr="edible-mushroom-watercolor-vector-botanical-illustration_534511-7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3357562"/>
            <a:ext cx="2129309" cy="2840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Овал 1"/>
          <p:cNvSpPr/>
          <p:nvPr/>
        </p:nvSpPr>
        <p:spPr>
          <a:xfrm>
            <a:off x="1402764" y="1158939"/>
            <a:ext cx="648956" cy="541869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067944" y="980728"/>
            <a:ext cx="914400" cy="1549982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536776" y="991953"/>
            <a:ext cx="914400" cy="121386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232313" y="3625833"/>
            <a:ext cx="1379130" cy="937434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179322" y="3625833"/>
            <a:ext cx="914400" cy="124332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679652" y="3625833"/>
            <a:ext cx="914400" cy="1151748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object 2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92468" y="1082599"/>
            <a:ext cx="1665351" cy="1480311"/>
          </a:xfrm>
          <a:prstGeom prst="rect">
            <a:avLst/>
          </a:prstGeom>
        </p:spPr>
      </p:pic>
      <p:pic>
        <p:nvPicPr>
          <p:cNvPr id="19" name="object 2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17375" y="1026873"/>
            <a:ext cx="1419733" cy="1591761"/>
          </a:xfrm>
          <a:prstGeom prst="rect">
            <a:avLst/>
          </a:prstGeom>
        </p:spPr>
      </p:pic>
      <p:pic>
        <p:nvPicPr>
          <p:cNvPr id="23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536776" y="991953"/>
            <a:ext cx="916893" cy="1146014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072198" y="3434880"/>
            <a:ext cx="1285621" cy="1287652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284682" y="3705684"/>
            <a:ext cx="1704339" cy="950620"/>
          </a:xfrm>
          <a:prstGeom prst="rect">
            <a:avLst/>
          </a:prstGeom>
        </p:spPr>
      </p:pic>
      <p:pic>
        <p:nvPicPr>
          <p:cNvPr id="26" name="object 2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2313" y="3705684"/>
            <a:ext cx="1505712" cy="8030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err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Чистоговорки</a:t>
            </a:r>
            <a:r>
              <a:rPr lang="ru-RU" sz="3200" b="1" i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на звук Ж</a:t>
            </a:r>
            <a:endParaRPr lang="ru-RU" sz="3200" b="1" i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99592" y="1628800"/>
            <a:ext cx="7787208" cy="44973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Жи-жи-жи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- жирные моржи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Жа-жа-жа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- видели ужа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Жи-жи-жи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- очень твердые коржи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Жу-жу-жу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- на ежа гляжу.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Жу-жу-жу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- я жилет вяжу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Же-же-же - пижама на морже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Жи-жи-жи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- желудь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покажи.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Же-же-же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- я живу на пятом этаже.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Жу-жу-жу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- на животике лежу.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Жом-жом-жом - режут хлеб ножом.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Жок-жок-жок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- Женя лучший мой дружок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0473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167</Words>
  <Application>Microsoft Office PowerPoint</Application>
  <PresentationFormat>Экран (4:3)</PresentationFormat>
  <Paragraphs>37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Автоматизация звука [Ж]</vt:lpstr>
      <vt:lpstr>Презентация PowerPoint</vt:lpstr>
      <vt:lpstr>Презентация PowerPoint</vt:lpstr>
      <vt:lpstr>Презентация PowerPoint</vt:lpstr>
      <vt:lpstr>Помоги Жанне собрать яблоки</vt:lpstr>
      <vt:lpstr>Собери яблоки</vt:lpstr>
      <vt:lpstr>Ежик Жора по лесу гулял и грибочки собирал (Ёж нашел…)</vt:lpstr>
      <vt:lpstr>Презентация PowerPoint</vt:lpstr>
      <vt:lpstr> Чистоговорки на звук Ж</vt:lpstr>
      <vt:lpstr>Чистоговорки ужи</vt:lpstr>
      <vt:lpstr>ЁЖ</vt:lpstr>
      <vt:lpstr>Развитие мелкой моторики «Катится колючий ёжик»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65</cp:revision>
  <dcterms:created xsi:type="dcterms:W3CDTF">2023-11-18T14:44:03Z</dcterms:created>
  <dcterms:modified xsi:type="dcterms:W3CDTF">2023-12-04T18:07:16Z</dcterms:modified>
</cp:coreProperties>
</file>