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4" r:id="rId4"/>
    <p:sldId id="265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66" r:id="rId14"/>
    <p:sldId id="279" r:id="rId15"/>
    <p:sldId id="280" r:id="rId16"/>
    <p:sldId id="281" r:id="rId17"/>
    <p:sldId id="283" r:id="rId18"/>
    <p:sldId id="284" r:id="rId19"/>
    <p:sldId id="285" r:id="rId20"/>
    <p:sldId id="286" r:id="rId21"/>
    <p:sldId id="257" r:id="rId22"/>
    <p:sldId id="262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B1F3A"/>
    <a:srgbClr val="A921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http://nov-designs.ru/uploads/posts/2011-06/1308765421_1.gif" TargetMode="External"/><Relationship Id="rId2" Type="http://schemas.openxmlformats.org/officeDocument/2006/relationships/hyperlink" Target="http://img1.liveinternet.ru/images/attach/c/7/96/636/96636821_large_picture16070.jpg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allday2.com/upl/posts/2014-10/1412621142_43.jpg" TargetMode="Externa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1\Desktop\клипарты\1412621142_43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14375" y="4473575"/>
            <a:ext cx="4000500" cy="238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:\Users\1\Desktop\клипарты\1308765421_1.gif"/>
          <p:cNvPicPr>
            <a:picLocks noChangeAspect="1" noChangeArrowheads="1" noCrop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143625" y="822325"/>
            <a:ext cx="1214438" cy="91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785926"/>
            <a:ext cx="7772400" cy="1470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dirty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57752" y="3500438"/>
            <a:ext cx="3071834" cy="2500330"/>
          </a:xfr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rgbClr val="7030A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/>
              <a:t>Образец подзаголовка</a:t>
            </a:r>
            <a:endParaRPr lang="ru-RU" dirty="0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91B3DF-4DCB-4211-9035-234B442F1D1D}" type="datetimeFigureOut">
              <a:rPr lang="ru-RU"/>
              <a:pPr>
                <a:defRPr/>
              </a:pPr>
              <a:t>07.01.2024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853ABD-8C0D-4561-B167-66665AD9B4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F8BD6-77D6-402E-934A-9B25368FEA89}" type="datetimeFigureOut">
              <a:rPr lang="ru-RU"/>
              <a:pPr>
                <a:defRPr/>
              </a:pPr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3BEA57-DABF-4662-8FDC-0BF1F84BE0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B2204-621B-4812-A1A6-67764D5ADEE9}" type="datetimeFigureOut">
              <a:rPr lang="ru-RU"/>
              <a:pPr>
                <a:defRPr/>
              </a:pPr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48557-8EFA-4C8C-B4F0-227E20E090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785794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2342C0-E180-433F-BADA-5ECCBFAF510B}" type="datetimeFigureOut">
              <a:rPr lang="ru-RU"/>
              <a:pPr>
                <a:defRPr/>
              </a:pPr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6E8451-7B46-4424-83DB-47E613B0DB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5"/>
          <p:cNvSpPr txBox="1"/>
          <p:nvPr userDrawn="1"/>
        </p:nvSpPr>
        <p:spPr>
          <a:xfrm>
            <a:off x="1643063" y="2357438"/>
            <a:ext cx="6500812" cy="3970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Открытка с растениями на углах рамки </a:t>
            </a:r>
            <a:r>
              <a:rPr lang="en-US" dirty="0">
                <a:latin typeface="Times New Roman" pitchFamily="18" charset="0"/>
                <a:cs typeface="Times New Roman" pitchFamily="18" charset="0"/>
                <a:hlinkClick r:id="rId2"/>
              </a:rPr>
              <a:t>http://img1.liveinternet.ru/images/attach/c/7/96/636/96636821_large_picture16070.jpg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>
                <a:latin typeface="+mn-lt"/>
              </a:rPr>
              <a:t>Бабочка на прозрачном фоне </a:t>
            </a:r>
            <a:r>
              <a:rPr lang="en-US" dirty="0">
                <a:latin typeface="+mn-lt"/>
                <a:hlinkClick r:id="rId3"/>
              </a:rPr>
              <a:t>http://nov-designs.ru/uploads/posts/2011-06/1308765421_1.gif</a:t>
            </a:r>
            <a:endParaRPr lang="ru-RU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>
                <a:latin typeface="+mn-lt"/>
              </a:rPr>
              <a:t>Ёжики - клипарт на прозрачном фоне </a:t>
            </a:r>
            <a:r>
              <a:rPr lang="en-US" dirty="0">
                <a:latin typeface="+mn-lt"/>
                <a:hlinkClick r:id="rId4"/>
              </a:rPr>
              <a:t>http://allday2.com/upl/posts/2014-10/1412621142_43.jpg</a:t>
            </a:r>
            <a:endParaRPr lang="ru-RU" dirty="0">
              <a:latin typeface="+mn-lt"/>
            </a:endParaRP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+mj-lt"/>
              <a:buNone/>
              <a:defRPr/>
            </a:pPr>
            <a:r>
              <a:rPr lang="ru-RU" dirty="0">
                <a:latin typeface="+mn-lt"/>
              </a:rPr>
              <a:t>Ссылка на автора шаблона обязательна.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+mj-lt"/>
              <a:buNone/>
              <a:defRPr/>
            </a:pPr>
            <a:r>
              <a:rPr lang="ru-RU" dirty="0">
                <a:latin typeface="+mn-lt"/>
              </a:rPr>
              <a:t> Автор: </a:t>
            </a:r>
            <a:r>
              <a:rPr lang="ru-RU" dirty="0" err="1">
                <a:latin typeface="+mn-lt"/>
              </a:rPr>
              <a:t>Димова</a:t>
            </a:r>
            <a:r>
              <a:rPr lang="ru-RU" dirty="0">
                <a:latin typeface="+mn-lt"/>
              </a:rPr>
              <a:t> Валентина Михайловна, учитель географии МБОУ СОШ № 28 г. Новошахтинска Ростовской области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None/>
              <a:defRPr/>
            </a:pPr>
            <a:endParaRPr lang="ru-RU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ru-RU" dirty="0">
              <a:latin typeface="+mn-lt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ru-RU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857232"/>
            <a:ext cx="8229600" cy="11430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Образец заголовка</a:t>
            </a:r>
            <a:endParaRPr lang="ru-RU" dirty="0"/>
          </a:p>
        </p:txBody>
      </p:sp>
      <p:sp>
        <p:nvSpPr>
          <p:cNvPr id="4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448F4-CEF0-49C8-8FC1-E708BC7A224F}" type="datetimeFigureOut">
              <a:rPr lang="ru-RU"/>
              <a:pPr>
                <a:defRPr/>
              </a:pPr>
              <a:t>07.01.2024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B2B22C-0D92-4E9A-920D-70B9DEA021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1579E3-5E2E-47FF-BED6-35418CA5FA2F}" type="datetimeFigureOut">
              <a:rPr lang="ru-RU"/>
              <a:pPr>
                <a:defRPr/>
              </a:pPr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23659-203F-4460-A263-4A53F652D5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126A40-8F4A-4668-8074-2B58DB3711E9}" type="datetimeFigureOut">
              <a:rPr lang="ru-RU"/>
              <a:pPr>
                <a:defRPr/>
              </a:pPr>
              <a:t>07.01.2024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1A06DD-C694-4131-973F-4B970B4EDF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2BD870-B796-437E-91E5-2BA83EC4A4F3}" type="datetimeFigureOut">
              <a:rPr lang="ru-RU"/>
              <a:pPr>
                <a:defRPr/>
              </a:pPr>
              <a:t>07.01.2024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4A1BC-D205-462F-A02A-C7B03022CE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6AAF0B-FD91-4DEA-A848-B40F44934A7D}" type="datetimeFigureOut">
              <a:rPr lang="ru-RU"/>
              <a:pPr>
                <a:defRPr/>
              </a:pPr>
              <a:t>07.01.2024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85E28-48DE-406C-8779-C35E8C06FA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BF3639-5CBD-4D5F-AAAB-EF066B6DD3C5}" type="datetimeFigureOut">
              <a:rPr lang="ru-RU"/>
              <a:pPr>
                <a:defRPr/>
              </a:pPr>
              <a:t>07.01.2024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1F6AD-935F-45DE-A6B7-9BDF29D160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052AAD-E11C-4DF0-AF3A-96D8D64ACC60}" type="datetimeFigureOut">
              <a:rPr lang="ru-RU"/>
              <a:pPr>
                <a:defRPr/>
              </a:pPr>
              <a:t>07.01.2024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79749B-44C5-4A87-9BC9-6F189F740E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914400" y="2857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Природа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2806FDF-4507-4F86-AE3E-188AF0C63477}" type="datetimeFigureOut">
              <a:rPr lang="ru-RU"/>
              <a:pPr>
                <a:defRPr/>
              </a:pPr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96064EF-3175-410B-8BA7-64BC508D6A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61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rgbClr val="7030A0"/>
          </a:solidFill>
          <a:latin typeface="Times New Roman" pitchFamily="18" charset="0"/>
          <a:ea typeface="+mj-ea"/>
          <a:cs typeface="Times New Roman" pitchFamily="18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7030A0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7030A0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7030A0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7030A0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7030A0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7030A0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7030A0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7030A0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gif"/><Relationship Id="rId5" Type="http://schemas.openxmlformats.org/officeDocument/2006/relationships/image" Target="../media/image18.gif"/><Relationship Id="rId4" Type="http://schemas.openxmlformats.org/officeDocument/2006/relationships/image" Target="../media/image17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file.mobilmusic.ru/57/78/10/695579.gif" TargetMode="External"/><Relationship Id="rId3" Type="http://schemas.openxmlformats.org/officeDocument/2006/relationships/hyperlink" Target="http://boombob.ru/img/picture/Oct/12/7ac6455dbeef32867993693b2f27788f/8.jpg" TargetMode="External"/><Relationship Id="rId7" Type="http://schemas.openxmlformats.org/officeDocument/2006/relationships/hyperlink" Target="http://graphnet.ru/images/449247_derevo-el-kartinki.jpg" TargetMode="External"/><Relationship Id="rId2" Type="http://schemas.openxmlformats.org/officeDocument/2006/relationships/hyperlink" Target="http://ppt4web.ru/shablony-prezentacii/shablon-dlja-prezentacii-priroda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f2.mylove.ru/d_20q6hqlqwOZfImd.gif" TargetMode="External"/><Relationship Id="rId5" Type="http://schemas.openxmlformats.org/officeDocument/2006/relationships/hyperlink" Target="http://www.stihi.ru/pics/2014/08/30/7018.jpg" TargetMode="External"/><Relationship Id="rId10" Type="http://schemas.openxmlformats.org/officeDocument/2006/relationships/hyperlink" Target="http://ronda-white.com/en/wp-content/uploads/2011/12/ScreenShot087.jpg" TargetMode="External"/><Relationship Id="rId4" Type="http://schemas.openxmlformats.org/officeDocument/2006/relationships/hyperlink" Target="http://www.playcast.ru/uploads/2015/03/23/12787522.gif" TargetMode="External"/><Relationship Id="rId9" Type="http://schemas.openxmlformats.org/officeDocument/2006/relationships/hyperlink" Target="http://svetlyi-mir.com/forum/uploads/attachment/2014-04/1396895145_dub1.jpg" TargetMode="Externa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komotoz.ru/photo/zhivotnye/images/soroka/soroka_16.jpg" TargetMode="External"/><Relationship Id="rId13" Type="http://schemas.openxmlformats.org/officeDocument/2006/relationships/hyperlink" Target="http://www.playing-field.ru/img/2015/052112/2649002" TargetMode="External"/><Relationship Id="rId3" Type="http://schemas.openxmlformats.org/officeDocument/2006/relationships/hyperlink" Target="http://demiart.ru/forum/uploads7/post-442814-1307253901.jpg" TargetMode="External"/><Relationship Id="rId7" Type="http://schemas.openxmlformats.org/officeDocument/2006/relationships/hyperlink" Target="http://img3.proshkolu.ru/content/media/pic/std/3000000/2537000/2536669-a2af7396d9993efc.gif" TargetMode="External"/><Relationship Id="rId12" Type="http://schemas.openxmlformats.org/officeDocument/2006/relationships/hyperlink" Target="http://animalsfoto.com/photo/fd/fdb0d0ec52665cc2f6ba4786b81056d7.jpg" TargetMode="External"/><Relationship Id="rId17" Type="http://schemas.openxmlformats.org/officeDocument/2006/relationships/hyperlink" Target="http://www.knigograd.com.ua/images/detailed/98193874.jpg" TargetMode="External"/><Relationship Id="rId2" Type="http://schemas.openxmlformats.org/officeDocument/2006/relationships/hyperlink" Target="http://kontur812.ru/img.php?url=http://cs630816.vk.me/v630816430/24b5f/9rm_arNiDJ4.jpg" TargetMode="External"/><Relationship Id="rId16" Type="http://schemas.openxmlformats.org/officeDocument/2006/relationships/hyperlink" Target="http://fs1.ppt4web.ru/images/3958/64723/640/img2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filed7-26.my.mail.ru/pic?url=http://img-fotki.yandex.ru/get/5642/65387414.12a/0_c7e30_d21b337f_XL.jpg&amp;mw=&amp;mh=&amp;sig=2eb981e24eb19550898f0aef3305f171" TargetMode="External"/><Relationship Id="rId11" Type="http://schemas.openxmlformats.org/officeDocument/2006/relationships/hyperlink" Target="http://www.autokam.ru/wp-content/uploads/2014/08/%D0%B3%D0%BD%D0%B5%D0%B7%D0%B4%D0%BE-%D0%B0%D0%B8%D1%81%D1%82%D0%BE%D0%B2.jpg" TargetMode="External"/><Relationship Id="rId5" Type="http://schemas.openxmlformats.org/officeDocument/2006/relationships/hyperlink" Target="http://www.playcast.ru/uploads/2016/04/01/18084775.gif" TargetMode="External"/><Relationship Id="rId15" Type="http://schemas.openxmlformats.org/officeDocument/2006/relationships/hyperlink" Target="http://zdorovnavek.ru/wp-content/uploads/2013/06/%D0%BA%D0%BE%D1%80%D0%B0-300x300.jpg" TargetMode="External"/><Relationship Id="rId10" Type="http://schemas.openxmlformats.org/officeDocument/2006/relationships/hyperlink" Target="http://www.nat-geo.ru/upload/iblock/cf8/cf89e16460f99c875931415c7f06dec5.jpg" TargetMode="External"/><Relationship Id="rId4" Type="http://schemas.openxmlformats.org/officeDocument/2006/relationships/hyperlink" Target="http://wdesk.ru/_ph/184/2/914021436.gif" TargetMode="External"/><Relationship Id="rId9" Type="http://schemas.openxmlformats.org/officeDocument/2006/relationships/hyperlink" Target="http://www.vartsi.net/wp-content/uploads/2011/03/majava2.jpg" TargetMode="External"/><Relationship Id="rId14" Type="http://schemas.openxmlformats.org/officeDocument/2006/relationships/hyperlink" Target="http://vamotkrytka.ru/_ph/54/2/524966932.gif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00113" y="1785938"/>
            <a:ext cx="7200900" cy="14700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i="1" dirty="0"/>
              <a:t>ЗЕМЛЯ - НАШ ДОМ РОДНОЙ</a:t>
            </a:r>
            <a:endParaRPr lang="ru-RU" dirty="0"/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29200" y="4065048"/>
            <a:ext cx="3071813" cy="1225550"/>
          </a:xfrm>
        </p:spPr>
        <p:txBody>
          <a:bodyPr>
            <a:normAutofit fontScale="85000" lnSpcReduction="10000"/>
          </a:bodyPr>
          <a:lstStyle/>
          <a:p>
            <a:pPr eaLnBrk="1" hangingPunct="1"/>
            <a:r>
              <a:rPr lang="ru-RU" b="1" dirty="0" err="1"/>
              <a:t>Миносян</a:t>
            </a:r>
            <a:r>
              <a:rPr lang="ru-RU" b="1" dirty="0"/>
              <a:t> Нонна Георгиевна</a:t>
            </a:r>
          </a:p>
          <a:p>
            <a:pPr eaLnBrk="1" hangingPunct="1"/>
            <a:r>
              <a:rPr lang="ru-RU" b="1" dirty="0"/>
              <a:t>Учитель начальных классов МБОУ СОШ №5 </a:t>
            </a:r>
          </a:p>
          <a:p>
            <a:pPr eaLnBrk="1" hangingPunct="1"/>
            <a:r>
              <a:rPr lang="ru-RU" b="1" dirty="0"/>
              <a:t>им. </a:t>
            </a:r>
            <a:r>
              <a:rPr lang="ru-RU" b="1" dirty="0" err="1"/>
              <a:t>О.В.Гудкова</a:t>
            </a:r>
            <a:r>
              <a:rPr lang="ru-RU" b="1" dirty="0"/>
              <a:t> </a:t>
            </a:r>
            <a:r>
              <a:rPr lang="ru-RU" b="1" dirty="0" err="1"/>
              <a:t>г.Георгиевска</a:t>
            </a:r>
            <a:endParaRPr lang="ru-RU" b="1" dirty="0"/>
          </a:p>
          <a:p>
            <a:pPr eaLnBrk="1" hangingPunct="1"/>
            <a:endParaRPr lang="ru-RU" b="1" dirty="0"/>
          </a:p>
        </p:txBody>
      </p:sp>
      <p:sp>
        <p:nvSpPr>
          <p:cNvPr id="13315" name="Прямоугольник 3"/>
          <p:cNvSpPr>
            <a:spLocks noChangeArrowheads="1"/>
          </p:cNvSpPr>
          <p:nvPr/>
        </p:nvSpPr>
        <p:spPr bwMode="auto">
          <a:xfrm>
            <a:off x="2268127" y="3244850"/>
            <a:ext cx="4668073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solidFill>
                  <a:srgbClr val="00B050"/>
                </a:solidFill>
                <a:latin typeface="Calibri" pitchFamily="34" charset="0"/>
              </a:rPr>
              <a:t>ЭКОЛОГИЧЕСКИЙ ПРАЗДНИК</a:t>
            </a:r>
          </a:p>
          <a:p>
            <a:pPr algn="ctr"/>
            <a:endParaRPr lang="ru-RU" b="1" dirty="0">
              <a:solidFill>
                <a:srgbClr val="00B050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ъект 2"/>
          <p:cNvSpPr>
            <a:spLocks noGrp="1"/>
          </p:cNvSpPr>
          <p:nvPr>
            <p:ph idx="1"/>
          </p:nvPr>
        </p:nvSpPr>
        <p:spPr>
          <a:xfrm>
            <a:off x="1692275" y="476250"/>
            <a:ext cx="6994525" cy="5649913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b="1"/>
              <a:t>			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b="1"/>
              <a:t>		</a:t>
            </a:r>
            <a:r>
              <a:rPr lang="ru-RU" sz="3600" b="1"/>
              <a:t>4.Из какого дерева 			    делают спички? 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5364163" y="4437063"/>
            <a:ext cx="19669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Calibri" pitchFamily="34" charset="0"/>
              </a:rPr>
              <a:t>Из осины.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66838" y="3444875"/>
            <a:ext cx="3997325" cy="256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ъект 2"/>
          <p:cNvSpPr>
            <a:spLocks noGrp="1"/>
          </p:cNvSpPr>
          <p:nvPr>
            <p:ph idx="1"/>
          </p:nvPr>
        </p:nvSpPr>
        <p:spPr>
          <a:xfrm>
            <a:off x="1979613" y="1268413"/>
            <a:ext cx="6707187" cy="4857750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/>
              <a:t>	</a:t>
            </a:r>
            <a:r>
              <a:rPr lang="ru-RU" sz="3600" b="1"/>
              <a:t>5. Какое дерево, как и береза, дает сладкий сок? </a:t>
            </a:r>
            <a:r>
              <a:rPr lang="ru-RU"/>
              <a:t>	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5867400" y="4437063"/>
            <a:ext cx="11731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Calibri" pitchFamily="34" charset="0"/>
              </a:rPr>
              <a:t>Клен.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3390900"/>
            <a:ext cx="4002087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ъект 2"/>
          <p:cNvSpPr>
            <a:spLocks noGrp="1"/>
          </p:cNvSpPr>
          <p:nvPr>
            <p:ph idx="1"/>
          </p:nvPr>
        </p:nvSpPr>
        <p:spPr>
          <a:xfrm>
            <a:off x="2411413" y="1268413"/>
            <a:ext cx="6275387" cy="4857750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z="3600" b="1"/>
              <a:t>6. Почему заяц зимой гложет осину, ведь она горькая?  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4427538" y="4149725"/>
            <a:ext cx="326072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latin typeface="Calibri" pitchFamily="34" charset="0"/>
              </a:rPr>
              <a:t>В осиновой коре </a:t>
            </a:r>
          </a:p>
          <a:p>
            <a:r>
              <a:rPr lang="ru-RU" sz="3200" b="1" dirty="0">
                <a:latin typeface="Calibri" pitchFamily="34" charset="0"/>
              </a:rPr>
              <a:t>10% жира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797300"/>
            <a:ext cx="28575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313" y="2060575"/>
            <a:ext cx="8229600" cy="4525963"/>
          </a:xfrm>
        </p:spPr>
        <p:txBody>
          <a:bodyPr/>
          <a:lstStyle/>
          <a:p>
            <a:pPr eaLnBrk="1" hangingPunct="1"/>
            <a:endParaRPr lang="ru-RU" b="1"/>
          </a:p>
          <a:p>
            <a:pPr eaLnBrk="1" hangingPunct="1"/>
            <a:endParaRPr lang="ru-RU" b="1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0425" y="333375"/>
            <a:ext cx="2363788" cy="236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43213" y="4287838"/>
            <a:ext cx="2808287" cy="187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7" descr="C:\Documents and Settings\Admin\Рабочий стол\гc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9088" y="3943350"/>
            <a:ext cx="22669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8" descr="C:\Documents and Settings\Admin\Рабочий стол\д gif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15013" y="2843213"/>
            <a:ext cx="2614612" cy="368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9" descr="C:\Documents and Settings\Admin\Рабочий стол\е gif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23938" y="1268413"/>
            <a:ext cx="4762500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1" name="Text Box 10"/>
          <p:cNvSpPr txBox="1">
            <a:spLocks noChangeArrowheads="1"/>
          </p:cNvSpPr>
          <p:nvPr/>
        </p:nvSpPr>
        <p:spPr bwMode="auto">
          <a:xfrm>
            <a:off x="3132138" y="692150"/>
            <a:ext cx="2711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«Разговор птиц»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95588" y="908050"/>
            <a:ext cx="5280025" cy="396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3192463"/>
            <a:ext cx="2327275" cy="346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149600" y="501317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/>
              <a:t>Человек никогда не должен быть жестоким, он всегда обязан поступать разумно.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>
          <a:xfrm>
            <a:off x="1908175" y="3141663"/>
            <a:ext cx="5688013" cy="1143000"/>
          </a:xfrm>
        </p:spPr>
        <p:txBody>
          <a:bodyPr/>
          <a:lstStyle/>
          <a:p>
            <a:pPr eaLnBrk="1" hangingPunct="1"/>
            <a:r>
              <a:rPr lang="ru-RU"/>
              <a:t>Викторина.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713" y="1600200"/>
            <a:ext cx="6923087" cy="4525963"/>
          </a:xfrm>
        </p:spPr>
        <p:txBody>
          <a:bodyPr rtlCol="0">
            <a:normAutofit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b="1" dirty="0"/>
              <a:t>Назовите животное, которое умеет валить деревья. Оно взято под охрану</a:t>
            </a:r>
            <a:r>
              <a:rPr lang="ru-RU" dirty="0"/>
              <a:t>. 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endParaRPr lang="ru-RU" i="1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i="1" dirty="0"/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endParaRPr lang="ru-RU" i="1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i="1" dirty="0"/>
              <a:t>				</a:t>
            </a:r>
            <a:endParaRPr lang="ru-RU" b="1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3429000"/>
            <a:ext cx="4246562" cy="327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6156325" y="4643438"/>
            <a:ext cx="138747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Calibri" pitchFamily="34" charset="0"/>
              </a:rPr>
              <a:t>Бобер.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b="1"/>
              <a:t>		2. Эта птица во время токования 		глохнет. Отсюда ее название.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6011863" y="4652963"/>
            <a:ext cx="16573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Calibri" pitchFamily="34" charset="0"/>
              </a:rPr>
              <a:t>Глухарь.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3284538"/>
            <a:ext cx="4498975" cy="299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/>
              <a:t>, 	</a:t>
            </a:r>
            <a:r>
              <a:rPr lang="ru-RU" b="1"/>
              <a:t>3. Про эту птицу ходят слухи, что она 	     приносит детей.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6084888" y="4652963"/>
            <a:ext cx="9937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Calibri" pitchFamily="34" charset="0"/>
              </a:rPr>
              <a:t>Аист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3500438"/>
            <a:ext cx="4989513" cy="293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ъект 2"/>
          <p:cNvSpPr>
            <a:spLocks noGrp="1"/>
          </p:cNvSpPr>
          <p:nvPr>
            <p:ph idx="1"/>
          </p:nvPr>
        </p:nvSpPr>
        <p:spPr>
          <a:xfrm>
            <a:off x="457200" y="908050"/>
            <a:ext cx="8229600" cy="5218113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b="1"/>
              <a:t>		4. Изображение этого крупного 		животного можно нанести на 		медаль за успехи по воспроизводству 		диких животных. Их охраняют в 	заповеднике «Беловежская пуща». 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6227763" y="4724400"/>
            <a:ext cx="1122362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latin typeface="Calibri" pitchFamily="34" charset="0"/>
              </a:rPr>
              <a:t>Зубр.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3500438"/>
            <a:ext cx="3832225" cy="287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C:\Documents and Settings\Admin\Рабочий стол\экология\1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40538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>
          <a:xfrm>
            <a:off x="914400" y="785813"/>
            <a:ext cx="8229600" cy="1143000"/>
          </a:xfrm>
        </p:spPr>
        <p:txBody>
          <a:bodyPr/>
          <a:lstStyle/>
          <a:p>
            <a:pPr eaLnBrk="1" hangingPunct="1"/>
            <a:r>
              <a:rPr lang="ru-RU"/>
              <a:t>Наш общий дом  -   </a:t>
            </a:r>
            <a:br>
              <a:rPr lang="ru-RU"/>
            </a:br>
            <a:r>
              <a:rPr lang="ru-RU"/>
              <a:t>планета Земля! </a:t>
            </a:r>
          </a:p>
        </p:txBody>
      </p:sp>
      <p:pic>
        <p:nvPicPr>
          <p:cNvPr id="34818" name="Picture 2" descr="C:\Documents and Settings\Admin\Рабочий стол\экология\1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04875" y="2205038"/>
            <a:ext cx="7240588" cy="4525962"/>
          </a:xfrm>
        </p:spPr>
      </p:pic>
      <p:pic>
        <p:nvPicPr>
          <p:cNvPr id="34819" name="Picture 3" descr="C:\Documents and Settings\Admin\Рабочий стол\экология\10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02488" y="49213"/>
            <a:ext cx="1833562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>
          <a:xfrm>
            <a:off x="914400" y="785813"/>
            <a:ext cx="8229600" cy="1143000"/>
          </a:xfrm>
        </p:spPr>
        <p:txBody>
          <a:bodyPr/>
          <a:lstStyle/>
          <a:p>
            <a:pPr eaLnBrk="1" hangingPunct="1"/>
            <a:r>
              <a:rPr lang="ru-RU" dirty="0"/>
              <a:t>Интернет ресурсы</a:t>
            </a:r>
          </a:p>
        </p:txBody>
      </p:sp>
      <p:sp>
        <p:nvSpPr>
          <p:cNvPr id="35842" name="Содержимое 2"/>
          <p:cNvSpPr>
            <a:spLocks noGrp="1"/>
          </p:cNvSpPr>
          <p:nvPr>
            <p:ph idx="1"/>
          </p:nvPr>
        </p:nvSpPr>
        <p:spPr>
          <a:xfrm>
            <a:off x="684213" y="1700808"/>
            <a:ext cx="7388225" cy="4680942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Arial" charset="0"/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шаблон  презентации: </a:t>
            </a:r>
            <a:r>
              <a:rPr lang="en-US" sz="1800" b="1" dirty="0">
                <a:latin typeface="Times New Roman" pitchFamily="18" charset="0"/>
                <a:cs typeface="Times New Roman" pitchFamily="18" charset="0"/>
                <a:hlinkClick r:id="rId2"/>
              </a:rPr>
              <a:t>http://ppt4web.ru/shablony-prezentacii/shablon-dlja-prezentacii-priroda.html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800" b="1" i="1" dirty="0"/>
              <a:t>-</a:t>
            </a:r>
            <a:r>
              <a:rPr lang="ru-RU" sz="1800" dirty="0"/>
              <a:t> </a:t>
            </a:r>
            <a:r>
              <a:rPr lang="ru-RU" sz="1800" b="1" i="1" dirty="0"/>
              <a:t>Автор: </a:t>
            </a:r>
            <a:r>
              <a:rPr lang="ru-RU" sz="1800" b="1" i="1" dirty="0" err="1"/>
              <a:t>Димова</a:t>
            </a:r>
            <a:r>
              <a:rPr lang="ru-RU" sz="1800" b="1" i="1" dirty="0"/>
              <a:t> Валентина Михайловна, учитель географии </a:t>
            </a:r>
            <a:endParaRPr lang="ru-RU" sz="1800" dirty="0"/>
          </a:p>
          <a:p>
            <a:pPr marL="0" indent="0" eaLnBrk="1" hangingPunct="1">
              <a:lnSpc>
                <a:spcPct val="90000"/>
              </a:lnSpc>
              <a:buFont typeface="Arial" charset="0"/>
              <a:buNone/>
            </a:pPr>
            <a:r>
              <a:rPr lang="ru-RU" sz="1800" b="1" i="1" dirty="0"/>
              <a:t>МБОУ СОШ № 28 г. Новошахтинска Ростовской области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Font typeface="Calibri" pitchFamily="34" charset="0"/>
              <a:buAutoNum type="arabicPeriod"/>
            </a:pPr>
            <a:r>
              <a:rPr lang="ru-RU" sz="1800" b="1" u="sng" dirty="0">
                <a:hlinkClick r:id="rId3"/>
              </a:rPr>
              <a:t>http://boombob.ru/img/picture/Oct/12/7ac6455dbeef32867993693b2f27788f/8.jpg</a:t>
            </a:r>
            <a:endParaRPr lang="ru-RU" sz="1800" b="1" dirty="0"/>
          </a:p>
          <a:p>
            <a:pPr marL="0" indent="0" eaLnBrk="1" hangingPunct="1">
              <a:buFont typeface="Calibri" pitchFamily="34" charset="0"/>
              <a:buAutoNum type="arabicPeriod"/>
            </a:pPr>
            <a:r>
              <a:rPr lang="ru-RU" sz="1800" b="1" u="sng" dirty="0"/>
              <a:t> </a:t>
            </a:r>
            <a:r>
              <a:rPr lang="en-US" sz="1800" b="1" u="sng" dirty="0">
                <a:solidFill>
                  <a:srgbClr val="0000FF"/>
                </a:solidFill>
                <a:ea typeface="Calibri"/>
                <a:cs typeface="Times New Roman"/>
                <a:hlinkClick r:id="rId4"/>
              </a:rPr>
              <a:t>http</a:t>
            </a:r>
            <a:r>
              <a:rPr lang="ru-RU" sz="1800" b="1" u="sng" dirty="0">
                <a:solidFill>
                  <a:srgbClr val="0000FF"/>
                </a:solidFill>
                <a:ea typeface="Calibri"/>
                <a:cs typeface="Times New Roman"/>
                <a:hlinkClick r:id="rId4"/>
              </a:rPr>
              <a:t>://</a:t>
            </a:r>
            <a:r>
              <a:rPr lang="en-US" sz="1800" b="1" u="sng" dirty="0">
                <a:solidFill>
                  <a:srgbClr val="0000FF"/>
                </a:solidFill>
                <a:ea typeface="Calibri"/>
                <a:cs typeface="Times New Roman"/>
                <a:hlinkClick r:id="rId4"/>
              </a:rPr>
              <a:t>www</a:t>
            </a:r>
            <a:r>
              <a:rPr lang="ru-RU" sz="1800" b="1" u="sng" dirty="0">
                <a:solidFill>
                  <a:srgbClr val="0000FF"/>
                </a:solidFill>
                <a:ea typeface="Calibri"/>
                <a:cs typeface="Times New Roman"/>
                <a:hlinkClick r:id="rId4"/>
              </a:rPr>
              <a:t>.</a:t>
            </a:r>
            <a:r>
              <a:rPr lang="en-US" sz="1800" b="1" u="sng" dirty="0" err="1">
                <a:solidFill>
                  <a:srgbClr val="0000FF"/>
                </a:solidFill>
                <a:ea typeface="Calibri"/>
                <a:cs typeface="Times New Roman"/>
                <a:hlinkClick r:id="rId4"/>
              </a:rPr>
              <a:t>playcast</a:t>
            </a:r>
            <a:r>
              <a:rPr lang="ru-RU" sz="1800" b="1" u="sng" dirty="0">
                <a:solidFill>
                  <a:srgbClr val="0000FF"/>
                </a:solidFill>
                <a:ea typeface="Calibri"/>
                <a:cs typeface="Times New Roman"/>
                <a:hlinkClick r:id="rId4"/>
              </a:rPr>
              <a:t>.</a:t>
            </a:r>
            <a:r>
              <a:rPr lang="en-US" sz="1800" b="1" u="sng" dirty="0" err="1">
                <a:solidFill>
                  <a:srgbClr val="0000FF"/>
                </a:solidFill>
                <a:ea typeface="Calibri"/>
                <a:cs typeface="Times New Roman"/>
                <a:hlinkClick r:id="rId4"/>
              </a:rPr>
              <a:t>ru</a:t>
            </a:r>
            <a:r>
              <a:rPr lang="ru-RU" sz="1800" b="1" u="sng" dirty="0">
                <a:solidFill>
                  <a:srgbClr val="0000FF"/>
                </a:solidFill>
                <a:ea typeface="Calibri"/>
                <a:cs typeface="Times New Roman"/>
                <a:hlinkClick r:id="rId4"/>
              </a:rPr>
              <a:t>/</a:t>
            </a:r>
            <a:r>
              <a:rPr lang="en-US" sz="1800" b="1" u="sng" dirty="0">
                <a:solidFill>
                  <a:srgbClr val="0000FF"/>
                </a:solidFill>
                <a:ea typeface="Calibri"/>
                <a:cs typeface="Times New Roman"/>
                <a:hlinkClick r:id="rId4"/>
              </a:rPr>
              <a:t>uploads</a:t>
            </a:r>
            <a:r>
              <a:rPr lang="ru-RU" sz="1800" b="1" u="sng" dirty="0">
                <a:solidFill>
                  <a:srgbClr val="0000FF"/>
                </a:solidFill>
                <a:ea typeface="Calibri"/>
                <a:cs typeface="Times New Roman"/>
                <a:hlinkClick r:id="rId4"/>
              </a:rPr>
              <a:t>/2015/03/23/12787522.</a:t>
            </a:r>
            <a:r>
              <a:rPr lang="en-US" sz="1800" b="1" u="sng" dirty="0">
                <a:solidFill>
                  <a:srgbClr val="0000FF"/>
                </a:solidFill>
                <a:ea typeface="Calibri"/>
                <a:cs typeface="Times New Roman"/>
                <a:hlinkClick r:id="rId4"/>
              </a:rPr>
              <a:t>gif</a:t>
            </a:r>
            <a:endParaRPr lang="ru-RU" sz="1800" b="1" dirty="0"/>
          </a:p>
          <a:p>
            <a:pPr marL="0" indent="0" eaLnBrk="1" hangingPunct="1">
              <a:buFont typeface="Calibri" pitchFamily="34" charset="0"/>
              <a:buAutoNum type="arabicPeriod"/>
            </a:pPr>
            <a:r>
              <a:rPr lang="en-US" sz="1800" b="1" u="sng" dirty="0">
                <a:solidFill>
                  <a:srgbClr val="0000FF"/>
                </a:solidFill>
                <a:ea typeface="Calibri"/>
                <a:cs typeface="Times New Roman"/>
                <a:hlinkClick r:id="rId5"/>
              </a:rPr>
              <a:t>http://www.stihi.ru/pics/2014/08/30/7018.jpg</a:t>
            </a:r>
            <a:endParaRPr lang="ru-RU" sz="1800" dirty="0"/>
          </a:p>
          <a:p>
            <a:pPr marL="0" indent="0" eaLnBrk="1" hangingPunct="1">
              <a:buFont typeface="Calibri" pitchFamily="34" charset="0"/>
              <a:buAutoNum type="arabicPeriod"/>
            </a:pPr>
            <a:r>
              <a:rPr lang="ru-RU" sz="1800" b="1" dirty="0">
                <a:ea typeface="Calibri"/>
                <a:cs typeface="Times New Roman"/>
              </a:rPr>
              <a:t> </a:t>
            </a:r>
            <a:r>
              <a:rPr lang="en-US" sz="1800" b="1" u="sng" dirty="0">
                <a:solidFill>
                  <a:srgbClr val="0000FF"/>
                </a:solidFill>
                <a:ea typeface="Calibri"/>
                <a:cs typeface="Times New Roman"/>
                <a:hlinkClick r:id="rId6"/>
              </a:rPr>
              <a:t>http://f2.mylove.ru/d_20q6hqlqwOZfImd.gif</a:t>
            </a:r>
            <a:endParaRPr lang="ru-RU" sz="1800" b="1" u="sng" dirty="0">
              <a:solidFill>
                <a:srgbClr val="0000FF"/>
              </a:solidFill>
              <a:ea typeface="Calibri"/>
              <a:cs typeface="Times New Roman"/>
            </a:endParaRPr>
          </a:p>
          <a:p>
            <a:pPr marL="0" indent="0" eaLnBrk="1" hangingPunct="1">
              <a:buFont typeface="Calibri" pitchFamily="34" charset="0"/>
              <a:buAutoNum type="arabicPeriod"/>
            </a:pPr>
            <a:r>
              <a:rPr lang="en-US" sz="1800" b="1" dirty="0">
                <a:ea typeface="Calibri"/>
                <a:cs typeface="Times New Roman"/>
              </a:rPr>
              <a:t>. </a:t>
            </a:r>
            <a:r>
              <a:rPr lang="en-US" sz="1800" b="1" u="sng" dirty="0">
                <a:solidFill>
                  <a:srgbClr val="0000FF"/>
                </a:solidFill>
                <a:ea typeface="Calibri"/>
                <a:cs typeface="Times New Roman"/>
                <a:hlinkClick r:id="rId7"/>
              </a:rPr>
              <a:t>http://graphnet.ru/images/449247_derevo-el-kartinki.jpg</a:t>
            </a:r>
            <a:endParaRPr lang="ru-RU" sz="1800" dirty="0"/>
          </a:p>
          <a:p>
            <a:pPr marL="0" indent="0" eaLnBrk="1" hangingPunct="1">
              <a:buFont typeface="Calibri" pitchFamily="34" charset="0"/>
              <a:buAutoNum type="arabicPeriod"/>
            </a:pPr>
            <a:r>
              <a:rPr lang="ru-RU" sz="1800" b="1" dirty="0">
                <a:ea typeface="Calibri"/>
                <a:cs typeface="Times New Roman"/>
              </a:rPr>
              <a:t> </a:t>
            </a:r>
            <a:r>
              <a:rPr lang="en-US" sz="1800" b="1" u="sng" dirty="0">
                <a:solidFill>
                  <a:srgbClr val="0000FF"/>
                </a:solidFill>
                <a:ea typeface="Calibri"/>
                <a:cs typeface="Times New Roman"/>
                <a:hlinkClick r:id="rId8"/>
              </a:rPr>
              <a:t>http://file.mobilmusic.ru/57/78/10/695579.gif</a:t>
            </a:r>
            <a:endParaRPr lang="ru-RU" sz="1800" dirty="0"/>
          </a:p>
          <a:p>
            <a:pPr marL="0" indent="0" eaLnBrk="1" hangingPunct="1">
              <a:buFont typeface="Calibri" pitchFamily="34" charset="0"/>
              <a:buAutoNum type="arabicPeriod"/>
            </a:pPr>
            <a:r>
              <a:rPr lang="en-US" sz="1800" b="1" u="sng" dirty="0">
                <a:solidFill>
                  <a:srgbClr val="0000FF"/>
                </a:solidFill>
                <a:ea typeface="Calibri"/>
                <a:cs typeface="Times New Roman"/>
                <a:hlinkClick r:id="rId9"/>
              </a:rPr>
              <a:t>http://svetlyi-mir.com/forum/uploads/attachment/2014-04/1396895145_dub1.jpg</a:t>
            </a:r>
            <a:endParaRPr lang="ru-RU" sz="1800" b="1" u="sng" dirty="0">
              <a:solidFill>
                <a:srgbClr val="0000FF"/>
              </a:solidFill>
              <a:ea typeface="Calibri"/>
              <a:cs typeface="Times New Roman"/>
            </a:endParaRPr>
          </a:p>
          <a:p>
            <a:pPr marL="0" indent="0" eaLnBrk="1" hangingPunct="1">
              <a:buFont typeface="Calibri" pitchFamily="34" charset="0"/>
              <a:buAutoNum type="arabicPeriod"/>
            </a:pPr>
            <a:r>
              <a:rPr lang="en-US" sz="1800" b="1" u="sng" dirty="0">
                <a:solidFill>
                  <a:srgbClr val="0000FF"/>
                </a:solidFill>
                <a:ea typeface="Calibri"/>
                <a:cs typeface="Times New Roman"/>
                <a:hlinkClick r:id="rId10"/>
              </a:rPr>
              <a:t>http://ronda-white.com/en/wp-content/uploads/2011/12/ScreenShot087.jpg</a:t>
            </a:r>
            <a:endParaRPr lang="ru-RU" sz="1800" dirty="0"/>
          </a:p>
          <a:p>
            <a:pPr marL="0" indent="0" eaLnBrk="1" hangingPunct="1">
              <a:lnSpc>
                <a:spcPct val="90000"/>
              </a:lnSpc>
              <a:buFont typeface="Calibri" pitchFamily="34" charset="0"/>
              <a:buAutoNum type="arabicPeriod"/>
            </a:pPr>
            <a:endParaRPr lang="ru-RU" sz="1800" dirty="0"/>
          </a:p>
          <a:p>
            <a:pPr marL="0" indent="0" eaLnBrk="1" hangingPunct="1">
              <a:lnSpc>
                <a:spcPct val="90000"/>
              </a:lnSpc>
              <a:buFont typeface="Calibri" pitchFamily="34" charset="0"/>
              <a:buAutoNum type="arabicPeriod"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lnSpc>
                <a:spcPct val="90000"/>
              </a:lnSpc>
              <a:buFont typeface="Calibri" pitchFamily="34" charset="0"/>
              <a:buAutoNum type="arabicPeriod"/>
            </a:pPr>
            <a:endParaRPr lang="ru-RU" sz="1800" dirty="0"/>
          </a:p>
          <a:p>
            <a:pPr marL="0" indent="0" eaLnBrk="1" hangingPunct="1">
              <a:lnSpc>
                <a:spcPct val="90000"/>
              </a:lnSpc>
              <a:buFont typeface="Arial" charset="0"/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332657"/>
            <a:ext cx="8136904" cy="6264994"/>
          </a:xfrm>
        </p:spPr>
        <p:txBody>
          <a:bodyPr rtlCol="0">
            <a:normAutofit fontScale="47500" lnSpcReduction="20000"/>
          </a:bodyPr>
          <a:lstStyle/>
          <a:p>
            <a:endParaRPr lang="ru-RU" b="1" u="sng" dirty="0">
              <a:hlinkClick r:id="rId2"/>
            </a:endParaRPr>
          </a:p>
          <a:p>
            <a:endParaRPr lang="ru-RU" b="1" u="sng" dirty="0">
              <a:hlinkClick r:id="rId2"/>
            </a:endParaRPr>
          </a:p>
          <a:p>
            <a:endParaRPr lang="ru-RU" b="1" u="sng" dirty="0">
              <a:hlinkClick r:id="rId2"/>
            </a:endParaRPr>
          </a:p>
          <a:p>
            <a:endParaRPr lang="ru-RU" sz="3400" b="1" u="sng" dirty="0">
              <a:hlinkClick r:id="rId2"/>
            </a:endParaRPr>
          </a:p>
          <a:p>
            <a:r>
              <a:rPr lang="en-US" sz="3400" b="1" u="sng" dirty="0">
                <a:hlinkClick r:id="rId2"/>
              </a:rPr>
              <a:t>http://kontur812.ru/img.php?url=http://cs630816.vk.me/v630816430/24b5f/9rm_arNiDJ4.jpg</a:t>
            </a:r>
            <a:endParaRPr lang="ru-RU" sz="3400" b="1" dirty="0"/>
          </a:p>
          <a:p>
            <a:r>
              <a:rPr lang="en-US" sz="3400" b="1" u="sng" dirty="0">
                <a:hlinkClick r:id="rId3"/>
              </a:rPr>
              <a:t>http://demiart.ru/forum/uploads7/post-442814-1307253901.jpg</a:t>
            </a:r>
            <a:endParaRPr lang="ru-RU" sz="3400" b="1" dirty="0"/>
          </a:p>
          <a:p>
            <a:r>
              <a:rPr lang="en-US" sz="3400" b="1" u="sng" dirty="0">
                <a:hlinkClick r:id="rId4"/>
              </a:rPr>
              <a:t>http://wdesk.ru/_ph/184/2/914021436.gif</a:t>
            </a:r>
            <a:endParaRPr lang="ru-RU" sz="3400" b="1" dirty="0"/>
          </a:p>
          <a:p>
            <a:r>
              <a:rPr lang="en-US" sz="3400" b="1" u="sng" dirty="0">
                <a:hlinkClick r:id="rId5"/>
              </a:rPr>
              <a:t>http://www.playcast.ru/uploads/2016/04/01/18084775.gif</a:t>
            </a:r>
            <a:endParaRPr lang="ru-RU" sz="3400" b="1" dirty="0"/>
          </a:p>
          <a:p>
            <a:r>
              <a:rPr lang="en-US" sz="3400" b="1" u="sng" dirty="0">
                <a:hlinkClick r:id="rId6"/>
              </a:rPr>
              <a:t>https://filed7-26.my.mail.ru/pic?url=http%3A%2F%2Fimg-fotki.yandex.ru%2Fget%2F5642%2F65387414.12a%2F0_c7e30_d21b337f_XL.jpg&amp;mw=&amp;mh=&amp;sig=2eb981e24eb19550898f0aef3305f171</a:t>
            </a:r>
            <a:endParaRPr lang="ru-RU" sz="3400" b="1" dirty="0"/>
          </a:p>
          <a:p>
            <a:r>
              <a:rPr lang="en-US" sz="3400" b="1" u="sng" dirty="0">
                <a:hlinkClick r:id="rId7"/>
              </a:rPr>
              <a:t>http://img3.proshkolu.ru/content/media/pic/std/3000000/2537000/2536669-a2af7396d9993efc.gif</a:t>
            </a:r>
            <a:endParaRPr lang="ru-RU" sz="3400" b="1" dirty="0"/>
          </a:p>
          <a:p>
            <a:r>
              <a:rPr lang="en-US" sz="3400" b="1" u="sng" dirty="0">
                <a:hlinkClick r:id="rId8"/>
              </a:rPr>
              <a:t>http://komotoz.ru/photo/zhivotnye/images/soroka/soroka_16.jpg</a:t>
            </a:r>
            <a:r>
              <a:rPr lang="en-US" sz="3400" b="1" dirty="0"/>
              <a:t> </a:t>
            </a:r>
            <a:endParaRPr lang="ru-RU" sz="3400" b="1" dirty="0"/>
          </a:p>
          <a:p>
            <a:r>
              <a:rPr lang="en-US" sz="3400" b="1" u="sng" dirty="0">
                <a:hlinkClick r:id="rId9"/>
              </a:rPr>
              <a:t>http://www.vartsi.net/wp-content/uploads/2011/03/majava</a:t>
            </a:r>
            <a:r>
              <a:rPr lang="ru-RU" sz="3400" b="1" u="sng" dirty="0">
                <a:hlinkClick r:id="rId9"/>
              </a:rPr>
              <a:t>2.</a:t>
            </a:r>
            <a:r>
              <a:rPr lang="en-US" sz="3400" b="1" u="sng" dirty="0">
                <a:hlinkClick r:id="rId9"/>
              </a:rPr>
              <a:t>jpg</a:t>
            </a:r>
            <a:endParaRPr lang="ru-RU" sz="3400" b="1" dirty="0"/>
          </a:p>
          <a:p>
            <a:r>
              <a:rPr lang="ru-RU" sz="3400" b="1" dirty="0"/>
              <a:t> </a:t>
            </a:r>
            <a:r>
              <a:rPr lang="en-US" sz="3400" b="1" u="sng" dirty="0">
                <a:hlinkClick r:id="rId10"/>
              </a:rPr>
              <a:t>http</a:t>
            </a:r>
            <a:r>
              <a:rPr lang="ru-RU" sz="3400" b="1" u="sng" dirty="0">
                <a:hlinkClick r:id="rId10"/>
              </a:rPr>
              <a:t>://</a:t>
            </a:r>
            <a:r>
              <a:rPr lang="en-US" sz="3400" b="1" u="sng" dirty="0">
                <a:hlinkClick r:id="rId10"/>
              </a:rPr>
              <a:t>www</a:t>
            </a:r>
            <a:r>
              <a:rPr lang="ru-RU" sz="3400" b="1" u="sng" dirty="0">
                <a:hlinkClick r:id="rId10"/>
              </a:rPr>
              <a:t>.</a:t>
            </a:r>
            <a:r>
              <a:rPr lang="en-US" sz="3400" b="1" u="sng" dirty="0" err="1">
                <a:hlinkClick r:id="rId10"/>
              </a:rPr>
              <a:t>nat</a:t>
            </a:r>
            <a:r>
              <a:rPr lang="ru-RU" sz="3400" b="1" u="sng" dirty="0">
                <a:hlinkClick r:id="rId10"/>
              </a:rPr>
              <a:t>-</a:t>
            </a:r>
            <a:r>
              <a:rPr lang="en-US" sz="3400" b="1" u="sng" dirty="0">
                <a:hlinkClick r:id="rId10"/>
              </a:rPr>
              <a:t>geo</a:t>
            </a:r>
            <a:r>
              <a:rPr lang="ru-RU" sz="3400" b="1" u="sng" dirty="0">
                <a:hlinkClick r:id="rId10"/>
              </a:rPr>
              <a:t>.</a:t>
            </a:r>
            <a:r>
              <a:rPr lang="en-US" sz="3400" b="1" u="sng" dirty="0" err="1">
                <a:hlinkClick r:id="rId10"/>
              </a:rPr>
              <a:t>ru</a:t>
            </a:r>
            <a:r>
              <a:rPr lang="ru-RU" sz="3400" b="1" u="sng" dirty="0">
                <a:hlinkClick r:id="rId10"/>
              </a:rPr>
              <a:t>/</a:t>
            </a:r>
            <a:r>
              <a:rPr lang="en-US" sz="3400" b="1" u="sng" dirty="0">
                <a:hlinkClick r:id="rId10"/>
              </a:rPr>
              <a:t>upload</a:t>
            </a:r>
            <a:r>
              <a:rPr lang="ru-RU" sz="3400" b="1" u="sng" dirty="0">
                <a:hlinkClick r:id="rId10"/>
              </a:rPr>
              <a:t>/</a:t>
            </a:r>
            <a:r>
              <a:rPr lang="en-US" sz="3400" b="1" u="sng" dirty="0" err="1">
                <a:hlinkClick r:id="rId10"/>
              </a:rPr>
              <a:t>iblock</a:t>
            </a:r>
            <a:r>
              <a:rPr lang="ru-RU" sz="3400" b="1" u="sng" dirty="0">
                <a:hlinkClick r:id="rId10"/>
              </a:rPr>
              <a:t>/</a:t>
            </a:r>
            <a:r>
              <a:rPr lang="en-US" sz="3400" b="1" u="sng" dirty="0" err="1">
                <a:hlinkClick r:id="rId10"/>
              </a:rPr>
              <a:t>cf</a:t>
            </a:r>
            <a:r>
              <a:rPr lang="ru-RU" sz="3400" b="1" u="sng" dirty="0">
                <a:hlinkClick r:id="rId10"/>
              </a:rPr>
              <a:t>8/</a:t>
            </a:r>
            <a:r>
              <a:rPr lang="en-US" sz="3400" b="1" u="sng" dirty="0" err="1">
                <a:hlinkClick r:id="rId10"/>
              </a:rPr>
              <a:t>cf</a:t>
            </a:r>
            <a:r>
              <a:rPr lang="ru-RU" sz="3400" b="1" u="sng" dirty="0">
                <a:hlinkClick r:id="rId10"/>
              </a:rPr>
              <a:t>89</a:t>
            </a:r>
            <a:r>
              <a:rPr lang="en-US" sz="3400" b="1" u="sng" dirty="0">
                <a:hlinkClick r:id="rId10"/>
              </a:rPr>
              <a:t>e</a:t>
            </a:r>
            <a:r>
              <a:rPr lang="ru-RU" sz="3400" b="1" u="sng" dirty="0">
                <a:hlinkClick r:id="rId10"/>
              </a:rPr>
              <a:t>16460</a:t>
            </a:r>
            <a:r>
              <a:rPr lang="en-US" sz="3400" b="1" u="sng" dirty="0">
                <a:hlinkClick r:id="rId10"/>
              </a:rPr>
              <a:t>f</a:t>
            </a:r>
            <a:r>
              <a:rPr lang="ru-RU" sz="3400" b="1" u="sng" dirty="0">
                <a:hlinkClick r:id="rId10"/>
              </a:rPr>
              <a:t>99</a:t>
            </a:r>
            <a:r>
              <a:rPr lang="en-US" sz="3400" b="1" u="sng" dirty="0">
                <a:hlinkClick r:id="rId10"/>
              </a:rPr>
              <a:t>c</a:t>
            </a:r>
            <a:r>
              <a:rPr lang="ru-RU" sz="3400" b="1" u="sng" dirty="0">
                <a:hlinkClick r:id="rId10"/>
              </a:rPr>
              <a:t>875931415</a:t>
            </a:r>
            <a:r>
              <a:rPr lang="en-US" sz="3400" b="1" u="sng" dirty="0">
                <a:hlinkClick r:id="rId10"/>
              </a:rPr>
              <a:t>c</a:t>
            </a:r>
            <a:r>
              <a:rPr lang="ru-RU" sz="3400" b="1" u="sng" dirty="0">
                <a:hlinkClick r:id="rId10"/>
              </a:rPr>
              <a:t>7</a:t>
            </a:r>
            <a:r>
              <a:rPr lang="en-US" sz="3400" b="1" u="sng" dirty="0">
                <a:hlinkClick r:id="rId10"/>
              </a:rPr>
              <a:t>f</a:t>
            </a:r>
            <a:r>
              <a:rPr lang="ru-RU" sz="3400" b="1" u="sng" dirty="0">
                <a:hlinkClick r:id="rId10"/>
              </a:rPr>
              <a:t>06</a:t>
            </a:r>
            <a:r>
              <a:rPr lang="en-US" sz="3400" b="1" u="sng" dirty="0" err="1">
                <a:hlinkClick r:id="rId10"/>
              </a:rPr>
              <a:t>dec</a:t>
            </a:r>
            <a:r>
              <a:rPr lang="ru-RU" sz="3400" b="1" u="sng" dirty="0">
                <a:hlinkClick r:id="rId10"/>
              </a:rPr>
              <a:t>5.</a:t>
            </a:r>
            <a:r>
              <a:rPr lang="en-US" sz="3400" b="1" u="sng" dirty="0">
                <a:hlinkClick r:id="rId10"/>
              </a:rPr>
              <a:t>jpg</a:t>
            </a:r>
            <a:endParaRPr lang="ru-RU" sz="3400" b="1" dirty="0"/>
          </a:p>
          <a:p>
            <a:r>
              <a:rPr lang="ru-RU" sz="3400" b="1" dirty="0"/>
              <a:t> </a:t>
            </a:r>
            <a:r>
              <a:rPr lang="en-US" sz="3400" b="1" u="sng" dirty="0">
                <a:hlinkClick r:id="rId11"/>
              </a:rPr>
              <a:t>http</a:t>
            </a:r>
            <a:r>
              <a:rPr lang="ru-RU" sz="3400" b="1" u="sng" dirty="0">
                <a:hlinkClick r:id="rId11"/>
              </a:rPr>
              <a:t>://</a:t>
            </a:r>
            <a:r>
              <a:rPr lang="en-US" sz="3400" b="1" u="sng" dirty="0">
                <a:hlinkClick r:id="rId11"/>
              </a:rPr>
              <a:t>www</a:t>
            </a:r>
            <a:r>
              <a:rPr lang="ru-RU" sz="3400" b="1" u="sng" dirty="0">
                <a:hlinkClick r:id="rId11"/>
              </a:rPr>
              <a:t>.</a:t>
            </a:r>
            <a:r>
              <a:rPr lang="en-US" sz="3400" b="1" u="sng" dirty="0" err="1">
                <a:hlinkClick r:id="rId11"/>
              </a:rPr>
              <a:t>autokam</a:t>
            </a:r>
            <a:r>
              <a:rPr lang="ru-RU" sz="3400" b="1" u="sng" dirty="0">
                <a:hlinkClick r:id="rId11"/>
              </a:rPr>
              <a:t>.</a:t>
            </a:r>
            <a:r>
              <a:rPr lang="en-US" sz="3400" b="1" u="sng" dirty="0" err="1">
                <a:hlinkClick r:id="rId11"/>
              </a:rPr>
              <a:t>ru</a:t>
            </a:r>
            <a:r>
              <a:rPr lang="ru-RU" sz="3400" b="1" u="sng" dirty="0">
                <a:hlinkClick r:id="rId11"/>
              </a:rPr>
              <a:t>/</a:t>
            </a:r>
            <a:r>
              <a:rPr lang="en-US" sz="3400" b="1" u="sng" dirty="0" err="1">
                <a:hlinkClick r:id="rId11"/>
              </a:rPr>
              <a:t>wp</a:t>
            </a:r>
            <a:r>
              <a:rPr lang="ru-RU" sz="3400" b="1" u="sng" dirty="0">
                <a:hlinkClick r:id="rId11"/>
              </a:rPr>
              <a:t>-</a:t>
            </a:r>
            <a:r>
              <a:rPr lang="en-US" sz="3400" b="1" u="sng" dirty="0">
                <a:hlinkClick r:id="rId11"/>
              </a:rPr>
              <a:t>content</a:t>
            </a:r>
            <a:r>
              <a:rPr lang="ru-RU" sz="3400" b="1" u="sng" dirty="0">
                <a:hlinkClick r:id="rId11"/>
              </a:rPr>
              <a:t>/</a:t>
            </a:r>
            <a:r>
              <a:rPr lang="en-US" sz="3400" b="1" u="sng" dirty="0">
                <a:hlinkClick r:id="rId11"/>
              </a:rPr>
              <a:t>uploads</a:t>
            </a:r>
            <a:r>
              <a:rPr lang="ru-RU" sz="3400" b="1" u="sng" dirty="0">
                <a:hlinkClick r:id="rId11"/>
              </a:rPr>
              <a:t>/2014/08/%</a:t>
            </a:r>
            <a:r>
              <a:rPr lang="en-US" sz="3400" b="1" u="sng" dirty="0">
                <a:hlinkClick r:id="rId11"/>
              </a:rPr>
              <a:t>D</a:t>
            </a:r>
            <a:r>
              <a:rPr lang="ru-RU" sz="3400" b="1" u="sng" dirty="0">
                <a:hlinkClick r:id="rId11"/>
              </a:rPr>
              <a:t>0%</a:t>
            </a:r>
            <a:r>
              <a:rPr lang="en-US" sz="3400" b="1" u="sng" dirty="0">
                <a:hlinkClick r:id="rId11"/>
              </a:rPr>
              <a:t>B</a:t>
            </a:r>
            <a:r>
              <a:rPr lang="ru-RU" sz="3400" b="1" u="sng" dirty="0">
                <a:hlinkClick r:id="rId11"/>
              </a:rPr>
              <a:t>3%</a:t>
            </a:r>
            <a:r>
              <a:rPr lang="en-US" sz="3400" b="1" u="sng" dirty="0">
                <a:hlinkClick r:id="rId11"/>
              </a:rPr>
              <a:t>D</a:t>
            </a:r>
            <a:r>
              <a:rPr lang="ru-RU" sz="3400" b="1" u="sng" dirty="0">
                <a:hlinkClick r:id="rId11"/>
              </a:rPr>
              <a:t>0%</a:t>
            </a:r>
            <a:r>
              <a:rPr lang="en-US" sz="3400" b="1" u="sng" dirty="0">
                <a:hlinkClick r:id="rId11"/>
              </a:rPr>
              <a:t>BD</a:t>
            </a:r>
            <a:r>
              <a:rPr lang="ru-RU" sz="3400" b="1" u="sng" dirty="0">
                <a:hlinkClick r:id="rId11"/>
              </a:rPr>
              <a:t>%</a:t>
            </a:r>
            <a:r>
              <a:rPr lang="en-US" sz="3400" b="1" u="sng" dirty="0">
                <a:hlinkClick r:id="rId11"/>
              </a:rPr>
              <a:t>D</a:t>
            </a:r>
            <a:r>
              <a:rPr lang="ru-RU" sz="3400" b="1" u="sng" dirty="0">
                <a:hlinkClick r:id="rId11"/>
              </a:rPr>
              <a:t>0%</a:t>
            </a:r>
            <a:r>
              <a:rPr lang="en-US" sz="3400" b="1" u="sng" dirty="0">
                <a:hlinkClick r:id="rId11"/>
              </a:rPr>
              <a:t>B</a:t>
            </a:r>
            <a:r>
              <a:rPr lang="ru-RU" sz="3400" b="1" u="sng" dirty="0">
                <a:hlinkClick r:id="rId11"/>
              </a:rPr>
              <a:t>5%</a:t>
            </a:r>
            <a:r>
              <a:rPr lang="en-US" sz="3400" b="1" u="sng" dirty="0">
                <a:hlinkClick r:id="rId11"/>
              </a:rPr>
              <a:t>D</a:t>
            </a:r>
            <a:r>
              <a:rPr lang="ru-RU" sz="3400" b="1" u="sng" dirty="0">
                <a:hlinkClick r:id="rId11"/>
              </a:rPr>
              <a:t>0%</a:t>
            </a:r>
            <a:r>
              <a:rPr lang="en-US" sz="3400" b="1" u="sng" dirty="0">
                <a:hlinkClick r:id="rId11"/>
              </a:rPr>
              <a:t>B</a:t>
            </a:r>
            <a:r>
              <a:rPr lang="ru-RU" sz="3400" b="1" u="sng" dirty="0">
                <a:hlinkClick r:id="rId11"/>
              </a:rPr>
              <a:t>7%</a:t>
            </a:r>
            <a:r>
              <a:rPr lang="en-US" sz="3400" b="1" u="sng" dirty="0">
                <a:hlinkClick r:id="rId11"/>
              </a:rPr>
              <a:t>D</a:t>
            </a:r>
            <a:r>
              <a:rPr lang="ru-RU" sz="3400" b="1" u="sng" dirty="0">
                <a:hlinkClick r:id="rId11"/>
              </a:rPr>
              <a:t>0%</a:t>
            </a:r>
            <a:r>
              <a:rPr lang="en-US" sz="3400" b="1" u="sng" dirty="0">
                <a:hlinkClick r:id="rId11"/>
              </a:rPr>
              <a:t>B</a:t>
            </a:r>
            <a:r>
              <a:rPr lang="ru-RU" sz="3400" b="1" u="sng" dirty="0">
                <a:hlinkClick r:id="rId11"/>
              </a:rPr>
              <a:t>4%</a:t>
            </a:r>
            <a:r>
              <a:rPr lang="en-US" sz="3400" b="1" u="sng" dirty="0">
                <a:hlinkClick r:id="rId11"/>
              </a:rPr>
              <a:t>D</a:t>
            </a:r>
            <a:r>
              <a:rPr lang="ru-RU" sz="3400" b="1" u="sng" dirty="0">
                <a:hlinkClick r:id="rId11"/>
              </a:rPr>
              <a:t>0%</a:t>
            </a:r>
            <a:r>
              <a:rPr lang="en-US" sz="3400" b="1" u="sng" dirty="0">
                <a:hlinkClick r:id="rId11"/>
              </a:rPr>
              <a:t>BE</a:t>
            </a:r>
            <a:r>
              <a:rPr lang="ru-RU" sz="3400" b="1" u="sng" dirty="0">
                <a:hlinkClick r:id="rId11"/>
              </a:rPr>
              <a:t>-%</a:t>
            </a:r>
            <a:r>
              <a:rPr lang="en-US" sz="3400" b="1" u="sng" dirty="0">
                <a:hlinkClick r:id="rId11"/>
              </a:rPr>
              <a:t>D</a:t>
            </a:r>
            <a:r>
              <a:rPr lang="ru-RU" sz="3400" b="1" u="sng" dirty="0">
                <a:hlinkClick r:id="rId11"/>
              </a:rPr>
              <a:t>0%</a:t>
            </a:r>
            <a:r>
              <a:rPr lang="en-US" sz="3400" b="1" u="sng" dirty="0">
                <a:hlinkClick r:id="rId11"/>
              </a:rPr>
              <a:t>B</a:t>
            </a:r>
            <a:r>
              <a:rPr lang="ru-RU" sz="3400" b="1" u="sng" dirty="0">
                <a:hlinkClick r:id="rId11"/>
              </a:rPr>
              <a:t>0%</a:t>
            </a:r>
            <a:r>
              <a:rPr lang="en-US" sz="3400" b="1" u="sng" dirty="0">
                <a:hlinkClick r:id="rId11"/>
              </a:rPr>
              <a:t>D</a:t>
            </a:r>
            <a:r>
              <a:rPr lang="ru-RU" sz="3400" b="1" u="sng" dirty="0">
                <a:hlinkClick r:id="rId11"/>
              </a:rPr>
              <a:t>0%</a:t>
            </a:r>
            <a:r>
              <a:rPr lang="en-US" sz="3400" b="1" u="sng" dirty="0">
                <a:hlinkClick r:id="rId11"/>
              </a:rPr>
              <a:t>B</a:t>
            </a:r>
            <a:r>
              <a:rPr lang="ru-RU" sz="3400" b="1" u="sng" dirty="0">
                <a:hlinkClick r:id="rId11"/>
              </a:rPr>
              <a:t>8%</a:t>
            </a:r>
            <a:r>
              <a:rPr lang="en-US" sz="3400" b="1" u="sng" dirty="0">
                <a:hlinkClick r:id="rId11"/>
              </a:rPr>
              <a:t>D</a:t>
            </a:r>
            <a:r>
              <a:rPr lang="ru-RU" sz="3400" b="1" u="sng" dirty="0">
                <a:hlinkClick r:id="rId11"/>
              </a:rPr>
              <a:t>1%81%</a:t>
            </a:r>
            <a:r>
              <a:rPr lang="en-US" sz="3400" b="1" u="sng" dirty="0">
                <a:hlinkClick r:id="rId11"/>
              </a:rPr>
              <a:t>D</a:t>
            </a:r>
            <a:r>
              <a:rPr lang="ru-RU" sz="3400" b="1" u="sng" dirty="0">
                <a:hlinkClick r:id="rId11"/>
              </a:rPr>
              <a:t>1%82%</a:t>
            </a:r>
            <a:r>
              <a:rPr lang="en-US" sz="3400" b="1" u="sng" dirty="0">
                <a:hlinkClick r:id="rId11"/>
              </a:rPr>
              <a:t>D</a:t>
            </a:r>
            <a:r>
              <a:rPr lang="ru-RU" sz="3400" b="1" u="sng" dirty="0">
                <a:hlinkClick r:id="rId11"/>
              </a:rPr>
              <a:t>0%</a:t>
            </a:r>
            <a:r>
              <a:rPr lang="en-US" sz="3400" b="1" u="sng" dirty="0">
                <a:hlinkClick r:id="rId11"/>
              </a:rPr>
              <a:t>BE</a:t>
            </a:r>
            <a:r>
              <a:rPr lang="ru-RU" sz="3400" b="1" u="sng" dirty="0">
                <a:hlinkClick r:id="rId11"/>
              </a:rPr>
              <a:t>%</a:t>
            </a:r>
            <a:r>
              <a:rPr lang="en-US" sz="3400" b="1" u="sng" dirty="0">
                <a:hlinkClick r:id="rId11"/>
              </a:rPr>
              <a:t>D</a:t>
            </a:r>
            <a:r>
              <a:rPr lang="ru-RU" sz="3400" b="1" u="sng" dirty="0">
                <a:hlinkClick r:id="rId11"/>
              </a:rPr>
              <a:t>0%</a:t>
            </a:r>
            <a:r>
              <a:rPr lang="en-US" sz="3400" b="1" u="sng" dirty="0">
                <a:hlinkClick r:id="rId11"/>
              </a:rPr>
              <a:t>B</a:t>
            </a:r>
            <a:r>
              <a:rPr lang="ru-RU" sz="3400" b="1" u="sng" dirty="0">
                <a:hlinkClick r:id="rId11"/>
              </a:rPr>
              <a:t>2.</a:t>
            </a:r>
            <a:r>
              <a:rPr lang="en-US" sz="3400" b="1" u="sng" dirty="0">
                <a:hlinkClick r:id="rId11"/>
              </a:rPr>
              <a:t>jpg</a:t>
            </a:r>
            <a:endParaRPr lang="ru-RU" sz="3400" b="1" dirty="0"/>
          </a:p>
          <a:p>
            <a:r>
              <a:rPr lang="ru-RU" sz="3400" b="1" dirty="0"/>
              <a:t>.</a:t>
            </a:r>
            <a:r>
              <a:rPr lang="en-US" sz="3400" b="1" u="sng" dirty="0">
                <a:hlinkClick r:id="rId12"/>
              </a:rPr>
              <a:t>http</a:t>
            </a:r>
            <a:r>
              <a:rPr lang="ru-RU" sz="3400" b="1" u="sng" dirty="0">
                <a:hlinkClick r:id="rId12"/>
              </a:rPr>
              <a:t>://</a:t>
            </a:r>
            <a:r>
              <a:rPr lang="en-US" sz="3400" b="1" u="sng" dirty="0" err="1">
                <a:hlinkClick r:id="rId12"/>
              </a:rPr>
              <a:t>animalsfoto</a:t>
            </a:r>
            <a:r>
              <a:rPr lang="ru-RU" sz="3400" b="1" u="sng" dirty="0">
                <a:hlinkClick r:id="rId12"/>
              </a:rPr>
              <a:t>.</a:t>
            </a:r>
            <a:r>
              <a:rPr lang="en-US" sz="3400" b="1" u="sng" dirty="0">
                <a:hlinkClick r:id="rId12"/>
              </a:rPr>
              <a:t>com</a:t>
            </a:r>
            <a:r>
              <a:rPr lang="ru-RU" sz="3400" b="1" u="sng" dirty="0">
                <a:hlinkClick r:id="rId12"/>
              </a:rPr>
              <a:t>/</a:t>
            </a:r>
            <a:r>
              <a:rPr lang="en-US" sz="3400" b="1" u="sng" dirty="0">
                <a:hlinkClick r:id="rId12"/>
              </a:rPr>
              <a:t>photo</a:t>
            </a:r>
            <a:r>
              <a:rPr lang="ru-RU" sz="3400" b="1" u="sng" dirty="0">
                <a:hlinkClick r:id="rId12"/>
              </a:rPr>
              <a:t>/</a:t>
            </a:r>
            <a:r>
              <a:rPr lang="en-US" sz="3400" b="1" u="sng" dirty="0" err="1">
                <a:hlinkClick r:id="rId12"/>
              </a:rPr>
              <a:t>fd</a:t>
            </a:r>
            <a:r>
              <a:rPr lang="ru-RU" sz="3400" b="1" u="sng" dirty="0">
                <a:hlinkClick r:id="rId12"/>
              </a:rPr>
              <a:t>/</a:t>
            </a:r>
            <a:r>
              <a:rPr lang="en-US" sz="3400" b="1" u="sng" dirty="0" err="1">
                <a:hlinkClick r:id="rId12"/>
              </a:rPr>
              <a:t>fdb</a:t>
            </a:r>
            <a:r>
              <a:rPr lang="ru-RU" sz="3400" b="1" u="sng" dirty="0">
                <a:hlinkClick r:id="rId12"/>
              </a:rPr>
              <a:t>0</a:t>
            </a:r>
            <a:r>
              <a:rPr lang="en-US" sz="3400" b="1" u="sng" dirty="0">
                <a:hlinkClick r:id="rId12"/>
              </a:rPr>
              <a:t>d</a:t>
            </a:r>
            <a:r>
              <a:rPr lang="ru-RU" sz="3400" b="1" u="sng" dirty="0">
                <a:hlinkClick r:id="rId12"/>
              </a:rPr>
              <a:t>0</a:t>
            </a:r>
            <a:r>
              <a:rPr lang="en-US" sz="3400" b="1" u="sng" dirty="0" err="1">
                <a:hlinkClick r:id="rId12"/>
              </a:rPr>
              <a:t>ec</a:t>
            </a:r>
            <a:r>
              <a:rPr lang="ru-RU" sz="3400" b="1" u="sng" dirty="0">
                <a:hlinkClick r:id="rId12"/>
              </a:rPr>
              <a:t>52665</a:t>
            </a:r>
            <a:r>
              <a:rPr lang="en-US" sz="3400" b="1" u="sng" dirty="0">
                <a:hlinkClick r:id="rId12"/>
              </a:rPr>
              <a:t>cc</a:t>
            </a:r>
            <a:r>
              <a:rPr lang="ru-RU" sz="3400" b="1" u="sng" dirty="0">
                <a:hlinkClick r:id="rId12"/>
              </a:rPr>
              <a:t>2</a:t>
            </a:r>
            <a:r>
              <a:rPr lang="en-US" sz="3400" b="1" u="sng" dirty="0">
                <a:hlinkClick r:id="rId12"/>
              </a:rPr>
              <a:t>f</a:t>
            </a:r>
            <a:r>
              <a:rPr lang="ru-RU" sz="3400" b="1" u="sng" dirty="0">
                <a:hlinkClick r:id="rId12"/>
              </a:rPr>
              <a:t>6</a:t>
            </a:r>
            <a:r>
              <a:rPr lang="en-US" sz="3400" b="1" u="sng" dirty="0" err="1">
                <a:hlinkClick r:id="rId12"/>
              </a:rPr>
              <a:t>ba</a:t>
            </a:r>
            <a:r>
              <a:rPr lang="ru-RU" sz="3400" b="1" u="sng" dirty="0">
                <a:hlinkClick r:id="rId12"/>
              </a:rPr>
              <a:t>4786</a:t>
            </a:r>
            <a:r>
              <a:rPr lang="en-US" sz="3400" b="1" u="sng" dirty="0">
                <a:hlinkClick r:id="rId12"/>
              </a:rPr>
              <a:t>b</a:t>
            </a:r>
            <a:r>
              <a:rPr lang="ru-RU" sz="3400" b="1" u="sng" dirty="0">
                <a:hlinkClick r:id="rId12"/>
              </a:rPr>
              <a:t>81056</a:t>
            </a:r>
            <a:r>
              <a:rPr lang="en-US" sz="3400" b="1" u="sng" dirty="0">
                <a:hlinkClick r:id="rId12"/>
              </a:rPr>
              <a:t>d</a:t>
            </a:r>
            <a:r>
              <a:rPr lang="ru-RU" sz="3400" b="1" u="sng" dirty="0">
                <a:hlinkClick r:id="rId12"/>
              </a:rPr>
              <a:t>7.</a:t>
            </a:r>
            <a:r>
              <a:rPr lang="en-US" sz="3400" b="1" u="sng" dirty="0">
                <a:hlinkClick r:id="rId12"/>
              </a:rPr>
              <a:t>jpg</a:t>
            </a:r>
            <a:endParaRPr lang="ru-RU" sz="3400" b="1" dirty="0"/>
          </a:p>
          <a:p>
            <a:r>
              <a:rPr lang="ru-RU" sz="3400" b="1" u="sng" dirty="0">
                <a:hlinkClick r:id="rId13"/>
              </a:rPr>
              <a:t>http://www.playing-field.ru/img/2015/052112/2649002</a:t>
            </a:r>
            <a:endParaRPr lang="ru-RU" sz="3400" b="1" dirty="0"/>
          </a:p>
          <a:p>
            <a:r>
              <a:rPr lang="ru-RU" sz="3400" b="1" u="sng" dirty="0">
                <a:hlinkClick r:id="rId14"/>
              </a:rPr>
              <a:t>http://vamotkrytka.ru/_ph/54/2/524966932.gif</a:t>
            </a:r>
            <a:endParaRPr lang="ru-RU" sz="3400" b="1" dirty="0"/>
          </a:p>
          <a:p>
            <a:r>
              <a:rPr lang="en-US" sz="3400" b="1" u="sng" dirty="0">
                <a:hlinkClick r:id="rId15"/>
              </a:rPr>
              <a:t>http://zdorovnavek.ru/wp-content/uploads/2013/06/%D0%BA%D0%BE%D1%80%D0%B0-300x300.jpg</a:t>
            </a:r>
            <a:endParaRPr lang="ru-RU" sz="3400" b="1" u="sng" dirty="0"/>
          </a:p>
          <a:p>
            <a:r>
              <a:rPr lang="en-US" sz="3400" b="1" u="sng" dirty="0">
                <a:hlinkClick r:id="rId16"/>
              </a:rPr>
              <a:t>http</a:t>
            </a:r>
            <a:r>
              <a:rPr lang="ru-RU" sz="3400" b="1" u="sng" dirty="0">
                <a:hlinkClick r:id="rId16"/>
              </a:rPr>
              <a:t>://</a:t>
            </a:r>
            <a:r>
              <a:rPr lang="en-US" sz="3400" b="1" u="sng" dirty="0" err="1">
                <a:hlinkClick r:id="rId16"/>
              </a:rPr>
              <a:t>fs</a:t>
            </a:r>
            <a:r>
              <a:rPr lang="ru-RU" sz="3400" b="1" u="sng" dirty="0">
                <a:hlinkClick r:id="rId16"/>
              </a:rPr>
              <a:t>1.</a:t>
            </a:r>
            <a:r>
              <a:rPr lang="en-US" sz="3400" b="1" u="sng" dirty="0" err="1">
                <a:hlinkClick r:id="rId16"/>
              </a:rPr>
              <a:t>ppt</a:t>
            </a:r>
            <a:r>
              <a:rPr lang="ru-RU" sz="3400" b="1" u="sng" dirty="0">
                <a:hlinkClick r:id="rId16"/>
              </a:rPr>
              <a:t>4</a:t>
            </a:r>
            <a:r>
              <a:rPr lang="en-US" sz="3400" b="1" u="sng" dirty="0">
                <a:hlinkClick r:id="rId16"/>
              </a:rPr>
              <a:t>web</a:t>
            </a:r>
            <a:r>
              <a:rPr lang="ru-RU" sz="3400" b="1" u="sng" dirty="0">
                <a:hlinkClick r:id="rId16"/>
              </a:rPr>
              <a:t>.</a:t>
            </a:r>
            <a:r>
              <a:rPr lang="en-US" sz="3400" b="1" u="sng" dirty="0" err="1">
                <a:hlinkClick r:id="rId16"/>
              </a:rPr>
              <a:t>ru</a:t>
            </a:r>
            <a:r>
              <a:rPr lang="ru-RU" sz="3400" b="1" u="sng" dirty="0">
                <a:hlinkClick r:id="rId16"/>
              </a:rPr>
              <a:t>/</a:t>
            </a:r>
            <a:r>
              <a:rPr lang="en-US" sz="3400" b="1" u="sng" dirty="0">
                <a:hlinkClick r:id="rId16"/>
              </a:rPr>
              <a:t>images</a:t>
            </a:r>
            <a:r>
              <a:rPr lang="ru-RU" sz="3400" b="1" u="sng" dirty="0">
                <a:hlinkClick r:id="rId16"/>
              </a:rPr>
              <a:t>/3958/64723/640/</a:t>
            </a:r>
            <a:r>
              <a:rPr lang="en-US" sz="3400" b="1" u="sng" dirty="0" err="1">
                <a:hlinkClick r:id="rId16"/>
              </a:rPr>
              <a:t>img</a:t>
            </a:r>
            <a:r>
              <a:rPr lang="ru-RU" sz="3400" b="1" u="sng" dirty="0">
                <a:hlinkClick r:id="rId16"/>
              </a:rPr>
              <a:t>2.</a:t>
            </a:r>
            <a:r>
              <a:rPr lang="en-US" sz="3400" b="1" u="sng" dirty="0">
                <a:hlinkClick r:id="rId16"/>
              </a:rPr>
              <a:t>jpg</a:t>
            </a:r>
            <a:endParaRPr lang="ru-RU" sz="3400" b="1" dirty="0"/>
          </a:p>
          <a:p>
            <a:r>
              <a:rPr lang="en-US" sz="3400" b="1" u="sng" dirty="0">
                <a:hlinkClick r:id="rId17"/>
              </a:rPr>
              <a:t>http</a:t>
            </a:r>
            <a:r>
              <a:rPr lang="ru-RU" sz="3400" b="1" u="sng" dirty="0">
                <a:hlinkClick r:id="rId17"/>
              </a:rPr>
              <a:t>://</a:t>
            </a:r>
            <a:r>
              <a:rPr lang="en-US" sz="3400" b="1" u="sng" dirty="0">
                <a:hlinkClick r:id="rId17"/>
              </a:rPr>
              <a:t>www</a:t>
            </a:r>
            <a:r>
              <a:rPr lang="ru-RU" sz="3400" b="1" u="sng" dirty="0">
                <a:hlinkClick r:id="rId17"/>
              </a:rPr>
              <a:t>.</a:t>
            </a:r>
            <a:r>
              <a:rPr lang="en-US" sz="3400" b="1" u="sng" dirty="0" err="1">
                <a:hlinkClick r:id="rId17"/>
              </a:rPr>
              <a:t>knigograd</a:t>
            </a:r>
            <a:r>
              <a:rPr lang="ru-RU" sz="3400" b="1" u="sng" dirty="0">
                <a:hlinkClick r:id="rId17"/>
              </a:rPr>
              <a:t>.</a:t>
            </a:r>
            <a:r>
              <a:rPr lang="en-US" sz="3400" b="1" u="sng" dirty="0">
                <a:hlinkClick r:id="rId17"/>
              </a:rPr>
              <a:t>com</a:t>
            </a:r>
            <a:r>
              <a:rPr lang="ru-RU" sz="3400" b="1" u="sng" dirty="0">
                <a:hlinkClick r:id="rId17"/>
              </a:rPr>
              <a:t>.</a:t>
            </a:r>
            <a:r>
              <a:rPr lang="en-US" sz="3400" b="1" u="sng" dirty="0" err="1">
                <a:hlinkClick r:id="rId17"/>
              </a:rPr>
              <a:t>ua</a:t>
            </a:r>
            <a:r>
              <a:rPr lang="ru-RU" sz="3400" b="1" u="sng" dirty="0">
                <a:hlinkClick r:id="rId17"/>
              </a:rPr>
              <a:t>/</a:t>
            </a:r>
            <a:r>
              <a:rPr lang="en-US" sz="3400" b="1" u="sng" dirty="0">
                <a:hlinkClick r:id="rId17"/>
              </a:rPr>
              <a:t>images</a:t>
            </a:r>
            <a:r>
              <a:rPr lang="ru-RU" sz="3400" b="1" u="sng" dirty="0">
                <a:hlinkClick r:id="rId17"/>
              </a:rPr>
              <a:t>/</a:t>
            </a:r>
            <a:r>
              <a:rPr lang="en-US" sz="3400" b="1" u="sng" dirty="0">
                <a:hlinkClick r:id="rId17"/>
              </a:rPr>
              <a:t>detailed</a:t>
            </a:r>
            <a:r>
              <a:rPr lang="ru-RU" sz="3400" b="1" u="sng" dirty="0">
                <a:hlinkClick r:id="rId17"/>
              </a:rPr>
              <a:t>/98193874.</a:t>
            </a:r>
            <a:r>
              <a:rPr lang="en-US" sz="3400" b="1" u="sng" dirty="0">
                <a:hlinkClick r:id="rId17"/>
              </a:rPr>
              <a:t>jpg</a:t>
            </a:r>
            <a:endParaRPr lang="ru-RU" sz="3400" b="1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3800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4500" b="1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600" b="1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b="1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b="1" dirty="0"/>
          </a:p>
          <a:p>
            <a:pPr marL="457200" indent="-4572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endParaRPr lang="ru-RU" sz="2000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C:\Documents and Settings\Admin\Рабочий стол\а gif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Text Box 4"/>
          <p:cNvSpPr txBox="1">
            <a:spLocks noChangeArrowheads="1"/>
          </p:cNvSpPr>
          <p:nvPr/>
        </p:nvSpPr>
        <p:spPr bwMode="auto">
          <a:xfrm>
            <a:off x="735013" y="495300"/>
            <a:ext cx="3070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/>
              <a:t>«Разговор цветов»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7463" y="0"/>
            <a:ext cx="91614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914400" y="785813"/>
            <a:ext cx="8229600" cy="1143000"/>
          </a:xfrm>
        </p:spPr>
        <p:txBody>
          <a:bodyPr/>
          <a:lstStyle/>
          <a:p>
            <a:pPr eaLnBrk="1" hangingPunct="1"/>
            <a:r>
              <a:rPr lang="ru-RU"/>
              <a:t>Правила поведения в природе.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913"/>
          </a:xfrm>
        </p:spPr>
        <p:txBody>
          <a:bodyPr rtlCol="0">
            <a:normAutofit fontScale="700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/>
              <a:t>•	 </a:t>
            </a:r>
            <a:r>
              <a:rPr lang="ru-RU" b="1" dirty="0"/>
              <a:t>Не руби в лесу деревья, не ломай сучья и кусты. Помни, 	что воздух в лесу содержит в 300 раз меньше бактерий, 	чем в городе.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/>
              <a:t>•	 Не рви лесные и полевые цветы. Помни: ландыш 	зацветает на 6-й год, а венерин башмачок — на 18-м году.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/>
              <a:t>•	 Не разоряй муравейники. Знай, что 3-4 муравейника 	надежно охраняют 1 га леса от вредителей.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/>
              <a:t>•	 Будь осторожен с огнем в лесу. Помни: 97% пожаров 	возникает по вине человека.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/>
              <a:t>•	 Не включай громко в лесу радиоприемники, 	магнитофоны, так как это тревожит птиц и зверей.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/>
              <a:t>•	Не оставляй неубранный мусор. Помни, что брошенная 	бумага сгниет через 2 года, битое стекло пролежит 30 лет, 	полиэтилен — несколько десятилетий.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/>
              <a:t>•Не оставляй надписей на деревьях и камнях.  Они вызывают лишь досаду и сожаление у тех, кто придет после тебя.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2124075" y="2924175"/>
            <a:ext cx="5184775" cy="1143000"/>
          </a:xfrm>
        </p:spPr>
        <p:txBody>
          <a:bodyPr/>
          <a:lstStyle/>
          <a:p>
            <a:pPr eaLnBrk="1" hangingPunct="1"/>
            <a:r>
              <a:rPr lang="ru-RU"/>
              <a:t>Викторина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ъект 2"/>
          <p:cNvSpPr>
            <a:spLocks noGrp="1"/>
          </p:cNvSpPr>
          <p:nvPr>
            <p:ph idx="1"/>
          </p:nvPr>
        </p:nvSpPr>
        <p:spPr>
          <a:xfrm>
            <a:off x="457200" y="549275"/>
            <a:ext cx="8229600" cy="5832475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/>
              <a:t> </a:t>
            </a:r>
          </a:p>
        </p:txBody>
      </p:sp>
      <p:sp>
        <p:nvSpPr>
          <p:cNvPr id="20482" name="Прямоугольник 3"/>
          <p:cNvSpPr>
            <a:spLocks noChangeArrowheads="1"/>
          </p:cNvSpPr>
          <p:nvPr/>
        </p:nvSpPr>
        <p:spPr bwMode="auto">
          <a:xfrm>
            <a:off x="2871788" y="1125538"/>
            <a:ext cx="4572000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Calibri" pitchFamily="34" charset="0"/>
              </a:rPr>
              <a:t>1.  Весной веселит, летом холодит, осенью питает, зимой согревает. 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6156325" y="4724400"/>
            <a:ext cx="11160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latin typeface="Calibri" pitchFamily="34" charset="0"/>
              </a:rPr>
              <a:t>Лес.</a:t>
            </a:r>
          </a:p>
        </p:txBody>
      </p:sp>
      <p:pic>
        <p:nvPicPr>
          <p:cNvPr id="16386" name="Picture 2" descr="C:\Documents and Settings\Admin\Рабочий стол\б Imd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3967163"/>
            <a:ext cx="4852987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780928"/>
            <a:ext cx="2382810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67744" y="692150"/>
            <a:ext cx="6419056" cy="5616575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z="4000" b="1" dirty="0"/>
              <a:t>	2. </a:t>
            </a:r>
            <a:r>
              <a:rPr lang="ru-RU" sz="3600" b="1" dirty="0"/>
              <a:t>Какое дерево называют музыкальным? Из него делают пианино, гитары и другие музыкальные инструменты? 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4140200" y="5373688"/>
            <a:ext cx="9985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dirty="0">
                <a:latin typeface="Calibri" pitchFamily="34" charset="0"/>
              </a:rPr>
              <a:t>Ель.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ъект 2"/>
          <p:cNvSpPr>
            <a:spLocks noGrp="1"/>
          </p:cNvSpPr>
          <p:nvPr>
            <p:ph idx="1"/>
          </p:nvPr>
        </p:nvSpPr>
        <p:spPr>
          <a:xfrm>
            <a:off x="457200" y="333375"/>
            <a:ext cx="8229600" cy="6191250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z="3600" b="1"/>
              <a:t>					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3600" b="1"/>
              <a:t>			3. Какие дрова дают 				больше всего тепла? 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68413" y="3573463"/>
            <a:ext cx="2190750" cy="291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59163" y="2205038"/>
            <a:ext cx="2908300" cy="191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46463" y="5626100"/>
            <a:ext cx="1708150" cy="99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4300538" y="4733925"/>
            <a:ext cx="36544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Calibri" pitchFamily="34" charset="0"/>
              </a:rPr>
              <a:t>Дубовые и березовые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Шаблон для презентацииПрирода. Димова В.М. (2)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для презентацииПрирода. Димова В.М. (2)</Template>
  <TotalTime>830</TotalTime>
  <Words>1001</Words>
  <Application>Microsoft Office PowerPoint</Application>
  <PresentationFormat>Экран (4:3)</PresentationFormat>
  <Paragraphs>86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Arial</vt:lpstr>
      <vt:lpstr>Calibri</vt:lpstr>
      <vt:lpstr>Times New Roman</vt:lpstr>
      <vt:lpstr>Шаблон для презентацииПрирода. Димова В.М. (2)</vt:lpstr>
      <vt:lpstr>ЗЕМЛЯ - НАШ ДОМ РОДНОЙ</vt:lpstr>
      <vt:lpstr>Презентация PowerPoint</vt:lpstr>
      <vt:lpstr>Презентация PowerPoint</vt:lpstr>
      <vt:lpstr>Презентация PowerPoint</vt:lpstr>
      <vt:lpstr>Правила поведения в природе.</vt:lpstr>
      <vt:lpstr>Викторина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Викторина.</vt:lpstr>
      <vt:lpstr>Презентация PowerPoint</vt:lpstr>
      <vt:lpstr>Презентация PowerPoint</vt:lpstr>
      <vt:lpstr>Презентация PowerPoint</vt:lpstr>
      <vt:lpstr>Презентация PowerPoint</vt:lpstr>
      <vt:lpstr>Наш общий дом  -    планета Земля! </vt:lpstr>
      <vt:lpstr>Интернет ресурсы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Природа</dc:title>
  <dc:creator>admin</dc:creator>
  <cp:lastModifiedBy>User</cp:lastModifiedBy>
  <cp:revision>105</cp:revision>
  <dcterms:created xsi:type="dcterms:W3CDTF">2015-04-25T07:58:04Z</dcterms:created>
  <dcterms:modified xsi:type="dcterms:W3CDTF">2024-01-07T10:28:35Z</dcterms:modified>
</cp:coreProperties>
</file>