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949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8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60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320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8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3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852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56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25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52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6A9A3-9726-4677-992E-C93E4CC5835B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63F1F-5942-4B5D-A89A-ED6B428F5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6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68"/>
            <a:ext cx="12192000" cy="68432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29232" y="181232"/>
            <a:ext cx="6557319" cy="626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88" y="0"/>
            <a:ext cx="10970623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8800" y="181232"/>
            <a:ext cx="934170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Муниципальное дошкольное образовательное учреждение</a:t>
            </a:r>
          </a:p>
          <a:p>
            <a:pPr algn="ctr"/>
            <a:r>
              <a:rPr lang="ru-RU" i="1" dirty="0" smtClean="0"/>
              <a:t>«Детский сад № 10 комбинированного вида»</a:t>
            </a:r>
          </a:p>
          <a:p>
            <a:pPr algn="ctr"/>
            <a:r>
              <a:rPr lang="ru-RU" i="1" dirty="0" smtClean="0"/>
              <a:t>(МДОУ «Д/с № 10»)</a:t>
            </a:r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r>
              <a:rPr lang="ru-RU" sz="2400" i="1" dirty="0" smtClean="0"/>
              <a:t>ОТКРЫТОЕ ЗАНЯТИЕ ПО ИССЛЕДОВАТЕЛЬСКОЙ ДЕЯТЕЛЬНОСТИ </a:t>
            </a:r>
            <a:br>
              <a:rPr lang="ru-RU" sz="2400" i="1" dirty="0" smtClean="0"/>
            </a:br>
            <a:r>
              <a:rPr lang="ru-RU" sz="2800" b="1" i="1" dirty="0" smtClean="0"/>
              <a:t>«ВКУСНЫЙ СОК ДЛЯ МАЛЫША»</a:t>
            </a:r>
          </a:p>
          <a:p>
            <a:pPr algn="ctr"/>
            <a:endParaRPr lang="ru-RU" sz="2800" b="1" i="1" dirty="0"/>
          </a:p>
          <a:p>
            <a:pPr algn="r"/>
            <a:r>
              <a:rPr lang="ru-RU" i="1" dirty="0" smtClean="0"/>
              <a:t>Подготовила: ВАРЛАМОВА З.Г. </a:t>
            </a:r>
            <a:endParaRPr lang="ru-RU" i="1" dirty="0"/>
          </a:p>
          <a:p>
            <a:pPr algn="r"/>
            <a:r>
              <a:rPr lang="ru-RU" i="1" dirty="0" smtClean="0"/>
              <a:t>                       воспитатель</a:t>
            </a:r>
          </a:p>
          <a:p>
            <a:pPr algn="ctr"/>
            <a:endParaRPr lang="ru-RU" i="1" dirty="0" smtClean="0"/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endParaRPr lang="ru-RU" i="1" dirty="0"/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г. УХТА, 2021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t="2439" r="15062" b="11220"/>
          <a:stretch/>
        </p:blipFill>
        <p:spPr>
          <a:xfrm>
            <a:off x="1021492" y="3320714"/>
            <a:ext cx="2641851" cy="2845483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01364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211123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21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7304" y="5828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33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UD-20211123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2316" y="58674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9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211123-WA00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4307" y="58577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27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UD-20211123-WA00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2022" y="5908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8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211123-WA00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1086" y="5892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1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211123-WA00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920" y="59596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1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9764" y="0"/>
            <a:ext cx="1225937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4518" y="4312117"/>
            <a:ext cx="2710314" cy="2710314"/>
          </a:xfrm>
          <a:prstGeom prst="rect">
            <a:avLst/>
          </a:prstGeom>
        </p:spPr>
      </p:pic>
      <p:pic>
        <p:nvPicPr>
          <p:cNvPr id="4" name="AUD-20211123-WA00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04800" y="5800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0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88 0.16782 C -0.06862 0.2368 0.00703 -0.32917 0.05456 -0.26042 C 0.08399 -0.21204 0.12891 -0.18889 0.17617 -0.18889 C 0.22943 -0.18889 0.27201 -0.21204 0.30143 -0.26042 L 0.44544 -0.4666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60" y="-3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6723"/>
          </a:xfrm>
          <a:prstGeom prst="rect">
            <a:avLst/>
          </a:prstGeom>
        </p:spPr>
      </p:pic>
      <p:sp>
        <p:nvSpPr>
          <p:cNvPr id="6" name="Блок-схема: перфолента 5"/>
          <p:cNvSpPr/>
          <p:nvPr/>
        </p:nvSpPr>
        <p:spPr>
          <a:xfrm>
            <a:off x="771787" y="2967334"/>
            <a:ext cx="10860040" cy="1530548"/>
          </a:xfrm>
          <a:prstGeom prst="flowChartPunchedTape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413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28</Words>
  <Application>Microsoft Office PowerPoint</Application>
  <PresentationFormat>Широкоэкранный</PresentationFormat>
  <Paragraphs>22</Paragraphs>
  <Slides>9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2021-11-24T20:13:04Z</dcterms:created>
  <dcterms:modified xsi:type="dcterms:W3CDTF">2021-11-24T23:29:40Z</dcterms:modified>
</cp:coreProperties>
</file>