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27A06-3824-4E1F-A9AA-55EBA79A4148}" type="datetimeFigureOut">
              <a:rPr lang="ru-RU" smtClean="0"/>
              <a:t>13.09.2021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B11D95-0F84-4E41-A954-C9C19006A8E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11D95-0F84-4E41-A954-C9C19006A8ED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0547-D219-4DB5-9663-73768340F7AD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722D-E94F-4F6D-A7F4-7A8BB285F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0547-D219-4DB5-9663-73768340F7AD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722D-E94F-4F6D-A7F4-7A8BB285F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0547-D219-4DB5-9663-73768340F7AD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722D-E94F-4F6D-A7F4-7A8BB285F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0547-D219-4DB5-9663-73768340F7AD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722D-E94F-4F6D-A7F4-7A8BB285F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0547-D219-4DB5-9663-73768340F7AD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722D-E94F-4F6D-A7F4-7A8BB285F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0547-D219-4DB5-9663-73768340F7AD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722D-E94F-4F6D-A7F4-7A8BB285F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0547-D219-4DB5-9663-73768340F7AD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722D-E94F-4F6D-A7F4-7A8BB285F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0547-D219-4DB5-9663-73768340F7AD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722D-E94F-4F6D-A7F4-7A8BB285F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0547-D219-4DB5-9663-73768340F7AD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722D-E94F-4F6D-A7F4-7A8BB285F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0547-D219-4DB5-9663-73768340F7AD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722D-E94F-4F6D-A7F4-7A8BB285F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30547-D219-4DB5-9663-73768340F7AD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D722D-E94F-4F6D-A7F4-7A8BB285F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30547-D219-4DB5-9663-73768340F7AD}" type="datetimeFigureOut">
              <a:rPr lang="ru-RU" smtClean="0"/>
              <a:pPr/>
              <a:t>13.09.2021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D722D-E94F-4F6D-A7F4-7A8BB285F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Исторический диктант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1.Узнай историческую личность.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Истребил других вождей и многих своих родичей. Подчинил себе не одно племя, а население всей страны. Стал королем. Принял христианство. Передал власть по наследству своим сыновьям.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Исторический диктант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8496944" cy="49685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Как называется период в истории с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XV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вв.?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Как называется организация общества с определенной территорией, властью, законами, сбором налогов?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 Как называлось государство франков?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5. Как назывался владелец феода?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Исторический диктант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412776"/>
            <a:ext cx="8352928" cy="4713387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/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Как называлось земельное владение, дававшееся при условии несения военной службы ?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7. Как назывался управляющий королевским двором?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40960" cy="194421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Тема: Возникновение и распад  империи Карла Великого.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2362" y="2636838"/>
            <a:ext cx="3519276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Проблемный вопрос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4857403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Зачем Карлу Великому понадобилось объявлять Франкское государство империей?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Заслуженно ли Карл получил имя Великий?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153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12968" cy="5865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3285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Прочитайте параграф 3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перескажите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;  устно ответьте на вопросы 1, 5,6( стр.32); поработайте с картой «Завоевания Карла Великого» (стр.18 учебника) и картой «Раздел Франкской империи» (стр.32).</a:t>
            </a:r>
          </a:p>
          <a:p>
            <a:pPr>
              <a:buNone/>
            </a:pP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9F9F9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9F9F9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176</Words>
  <Application>Microsoft Office PowerPoint</Application>
  <PresentationFormat>Экран (4:3)</PresentationFormat>
  <Paragraphs>18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Исторический диктант</vt:lpstr>
      <vt:lpstr>Исторический диктант</vt:lpstr>
      <vt:lpstr>Исторический диктант</vt:lpstr>
      <vt:lpstr>Тема: Возникновение и распад  империи Карла Великого.</vt:lpstr>
      <vt:lpstr>Проблемный вопрос</vt:lpstr>
      <vt:lpstr>Слайд 6</vt:lpstr>
      <vt:lpstr>Слайд 7</vt:lpstr>
      <vt:lpstr>Домашнее задание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Исторический диктант</dc:title>
  <dc:creator>Домашний</dc:creator>
  <cp:lastModifiedBy>Домашний</cp:lastModifiedBy>
  <cp:revision>11</cp:revision>
  <dcterms:created xsi:type="dcterms:W3CDTF">2020-09-09T16:25:46Z</dcterms:created>
  <dcterms:modified xsi:type="dcterms:W3CDTF">2021-09-13T13:12:44Z</dcterms:modified>
</cp:coreProperties>
</file>