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3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34B14DD-9393-4B83-AD4E-9102182B77FB}">
          <p14:sldIdLst>
            <p14:sldId id="257"/>
            <p14:sldId id="258"/>
            <p14:sldId id="259"/>
            <p14:sldId id="260"/>
            <p14:sldId id="263"/>
            <p14:sldId id="262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2290A42-2B08-402F-9782-F2553D8EB5C9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EE8BC47-D0E4-45FF-8CDE-D64336C0F23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88840"/>
            <a:ext cx="7772400" cy="1391468"/>
          </a:xfrm>
        </p:spPr>
        <p:txBody>
          <a:bodyPr>
            <a:noAutofit/>
          </a:bodyPr>
          <a:lstStyle/>
          <a:p>
            <a:r>
              <a:rPr lang="ru-RU" sz="5400" b="1" dirty="0">
                <a:latin typeface="Century Gothic" panose="020B0502020202020204" pitchFamily="34" charset="0"/>
              </a:rPr>
              <a:t>Знакомство с</a:t>
            </a:r>
            <a:br>
              <a:rPr lang="ru-RU" sz="5400" b="1" dirty="0">
                <a:latin typeface="Century Gothic" panose="020B0502020202020204" pitchFamily="34" charset="0"/>
              </a:rPr>
            </a:br>
            <a:r>
              <a:rPr lang="ru-RU" sz="5400" b="1" dirty="0">
                <a:latin typeface="Century Gothic" panose="020B0502020202020204" pitchFamily="34" charset="0"/>
              </a:rPr>
              <a:t>композицией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A03BFB-9998-49A8-B335-35D7AA6BD042}"/>
              </a:ext>
            </a:extLst>
          </p:cNvPr>
          <p:cNvSpPr txBox="1"/>
          <p:nvPr/>
        </p:nvSpPr>
        <p:spPr>
          <a:xfrm>
            <a:off x="251520" y="5589240"/>
            <a:ext cx="3312368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Подготовила преподаватель Костомарова В.И</a:t>
            </a:r>
          </a:p>
        </p:txBody>
      </p:sp>
    </p:spTree>
    <p:extLst>
      <p:ext uri="{BB962C8B-B14F-4D97-AF65-F5344CB8AC3E}">
        <p14:creationId xmlns:p14="http://schemas.microsoft.com/office/powerpoint/2010/main" val="1164877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7105" y="1677492"/>
            <a:ext cx="7772400" cy="304765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>
                <a:solidFill>
                  <a:schemeClr val="tx1"/>
                </a:solidFill>
              </a:rPr>
              <a:t>Композиция</a:t>
            </a:r>
            <a:r>
              <a:rPr lang="ru-RU" sz="2000" dirty="0">
                <a:solidFill>
                  <a:schemeClr val="tx1"/>
                </a:solidFill>
              </a:rPr>
              <a:t> (от латинского </a:t>
            </a:r>
            <a:r>
              <a:rPr lang="ru-RU" sz="2000" dirty="0" err="1">
                <a:solidFill>
                  <a:schemeClr val="tx1"/>
                </a:solidFill>
              </a:rPr>
              <a:t>сompositio</a:t>
            </a:r>
            <a:r>
              <a:rPr lang="ru-RU" sz="2000" dirty="0">
                <a:solidFill>
                  <a:schemeClr val="tx1"/>
                </a:solidFill>
              </a:rPr>
              <a:t> – «соединение, связь») - это совокупность пространственных, чувственных, световых, перспективных и иных отношений, связывающих отдельные элементы произведения в единое целое с целью выражения общей идеи. Любое произведение искусства (дизайна) представляет собой эстетически связанную систему. </a:t>
            </a:r>
            <a:br>
              <a:rPr lang="ru-RU" sz="2200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60648"/>
            <a:ext cx="6015135" cy="100811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3600" b="1" dirty="0">
                <a:solidFill>
                  <a:schemeClr val="bg1"/>
                </a:solidFill>
                <a:latin typeface="Century Gothic" panose="020B0502020202020204" pitchFamily="34" charset="0"/>
              </a:rPr>
              <a:t>Что же такое композиция?</a:t>
            </a:r>
          </a:p>
        </p:txBody>
      </p:sp>
    </p:spTree>
    <p:extLst>
      <p:ext uri="{BB962C8B-B14F-4D97-AF65-F5344CB8AC3E}">
        <p14:creationId xmlns:p14="http://schemas.microsoft.com/office/powerpoint/2010/main" val="1300126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3987060" cy="2766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664"/>
            <a:ext cx="3945141" cy="286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420053"/>
            <a:ext cx="4976813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15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3568" y="2852936"/>
            <a:ext cx="7772400" cy="1391468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1"/>
                </a:solidFill>
                <a:latin typeface="Century Gothic" panose="020B0502020202020204" pitchFamily="34" charset="0"/>
              </a:rPr>
              <a:t>Графические элементы композиции</a:t>
            </a:r>
          </a:p>
        </p:txBody>
      </p:sp>
    </p:spTree>
    <p:extLst>
      <p:ext uri="{BB962C8B-B14F-4D97-AF65-F5344CB8AC3E}">
        <p14:creationId xmlns:p14="http://schemas.microsoft.com/office/powerpoint/2010/main" val="2724848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42" y="176068"/>
            <a:ext cx="7524635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3454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0323"/>
            <a:ext cx="7415292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7620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6632"/>
            <a:ext cx="6188383" cy="655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39659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159</TotalTime>
  <Words>69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Candara</vt:lpstr>
      <vt:lpstr>Century Gothic</vt:lpstr>
      <vt:lpstr>Symbol</vt:lpstr>
      <vt:lpstr>Волна</vt:lpstr>
      <vt:lpstr>Знакомство с композицией</vt:lpstr>
      <vt:lpstr>Композиция (от латинского сompositio – «соединение, связь») - это совокупность пространственных, чувственных, световых, перспективных и иных отношений, связывающих отдельные элементы произведения в единое целое с целью выражения общей идеи. Любое произведение искусства (дизайна) представляет собой эстетически связанную систему.  </vt:lpstr>
      <vt:lpstr>Презентация PowerPoint</vt:lpstr>
      <vt:lpstr>Графические элементы композиции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Valeria Baykina</dc:creator>
  <cp:lastModifiedBy>I Rogysco</cp:lastModifiedBy>
  <cp:revision>16</cp:revision>
  <dcterms:created xsi:type="dcterms:W3CDTF">2016-09-06T11:50:42Z</dcterms:created>
  <dcterms:modified xsi:type="dcterms:W3CDTF">2024-01-07T10:47:57Z</dcterms:modified>
</cp:coreProperties>
</file>