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1" r:id="rId5"/>
    <p:sldId id="263" r:id="rId6"/>
    <p:sldId id="259" r:id="rId7"/>
    <p:sldId id="262" r:id="rId8"/>
    <p:sldId id="260" r:id="rId9"/>
    <p:sldId id="264" r:id="rId10"/>
    <p:sldId id="265" r:id="rId11"/>
    <p:sldId id="268" r:id="rId12"/>
    <p:sldId id="267" r:id="rId13"/>
    <p:sldId id="269" r:id="rId14"/>
    <p:sldId id="270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1463476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«Национальные парки Российской Федерации»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04665"/>
            <a:ext cx="6400800" cy="936104"/>
          </a:xfrm>
        </p:spPr>
        <p:txBody>
          <a:bodyPr>
            <a:normAutofit/>
          </a:bodyPr>
          <a:lstStyle/>
          <a:p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6093296"/>
            <a:ext cx="1797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Копейск, 2023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12796"/>
            <a:ext cx="4920752" cy="328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16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НАЦИОНАЛЬНЫЙ ПАРК «ЮГЫД ВА»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1"/>
            <a:ext cx="453934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0"/>
            <a:ext cx="403244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79512" y="5805264"/>
            <a:ext cx="8352928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Symbol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62173" y="4705652"/>
            <a:ext cx="8640960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Вид на г.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Народная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Река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Кожим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северная граница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НП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Югыд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0429" y="5576269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Образован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23 апреля 1994 году, площадь – 18917 квадратных километров, находится в Республике Коми. </a:t>
            </a:r>
          </a:p>
        </p:txBody>
      </p:sp>
    </p:spTree>
    <p:extLst>
      <p:ext uri="{BB962C8B-B14F-4D97-AF65-F5344CB8AC3E}">
        <p14:creationId xmlns:p14="http://schemas.microsoft.com/office/powerpoint/2010/main" val="2140306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44091" y="4211143"/>
            <a:ext cx="7682084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«Земля леопарда» - дом диких кошек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НАЦИОНАЛЬНЫЙ ПАРК </a:t>
            </a:r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«ЗЕМЛЯ ЛЕОПАРДА»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70" y="1703419"/>
            <a:ext cx="4605103" cy="247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092" y="1675636"/>
            <a:ext cx="4397233" cy="247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48" y="4647796"/>
            <a:ext cx="2829400" cy="204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667393"/>
            <a:ext cx="3050704" cy="2033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8934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НАЦИОНАЛЬНЫЙ ПАРК </a:t>
            </a:r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«ЗОВ ТИГРА»</a:t>
            </a:r>
            <a:endParaRPr lang="ru-RU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1"/>
            <a:ext cx="4170598" cy="2781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1"/>
            <a:ext cx="415107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509120"/>
            <a:ext cx="2961914" cy="2221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417" y="4509120"/>
            <a:ext cx="3332154" cy="2221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943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НАЦИОНАЛЬНЫЙ ПАРК </a:t>
            </a:r>
            <a:b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«ЛОСИНЫЙ ОСТРОВ»</a:t>
            </a:r>
            <a:endParaRPr lang="ru-RU" dirty="0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484784"/>
            <a:ext cx="364840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2" y="1484784"/>
            <a:ext cx="410445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358625"/>
            <a:ext cx="3219903" cy="2290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731" y="4440433"/>
            <a:ext cx="3312368" cy="2208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3120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НАЦИОНАЛЬНЫЕ  ПАРКИ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2667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815" y="1556792"/>
            <a:ext cx="1971675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490" y="1237905"/>
            <a:ext cx="2181225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2914104"/>
            <a:ext cx="190500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014" y="1429183"/>
            <a:ext cx="225742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28896"/>
            <a:ext cx="142875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060" y="3485352"/>
            <a:ext cx="28479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278" y="4804812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3" y="4914102"/>
            <a:ext cx="25336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652" y="3911113"/>
            <a:ext cx="1865313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051" y="3928264"/>
            <a:ext cx="241935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2431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1463476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«Национальные парки Российской Федерации»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04665"/>
            <a:ext cx="6400800" cy="936104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образовательное учреждение «</a:t>
            </a:r>
            <a:r>
              <a:rPr lang="ru-RU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Копейский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политехнический колледж имени С.В. Хохрякова»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3791326"/>
            <a:ext cx="25593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Студентка группы  1 ПД-21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Калингер К.Е.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6093296"/>
            <a:ext cx="1797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Копейск, 2023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12796"/>
            <a:ext cx="4920752" cy="328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27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44824"/>
            <a:ext cx="5544616" cy="482453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С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учетом особенностей режима особо охраняемых природных территорий различаются следующие категории указанных территорий: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государственные природные заповедники, в том числе биосферные заповедники;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б) национальные парки;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в) природные парки;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г) государственные природные заказники;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д) памятники природы;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е) дендрологические парки и ботанические сады.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ОСОБО ОХРАНЯЕМЫЕ ПРИРОДНЫЕ ТЕРРИТОРИИ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600" y="4365104"/>
            <a:ext cx="3131318" cy="2227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261" y="1772816"/>
            <a:ext cx="3159997" cy="236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183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700808"/>
            <a:ext cx="5184576" cy="49628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Национа́льный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парк — особо охраняемая природная территория, где в целях охраны окружающей среды ограничена деятельность человека. Международным союзом охраны природы (МСОП) дано такое определение: «Национальный парк есть территория, утвержденная центральной властью, на которой должны выполняться три основных условия: полная защита природы; достаточная площадь; установленный статус.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60217" y="188640"/>
            <a:ext cx="8229600" cy="125272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НАЦИОНАЛЬНЫЕ ПАРКИ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505" y="3412074"/>
            <a:ext cx="2733175" cy="341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317" y="1288272"/>
            <a:ext cx="28575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97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НАЦИОНАЛЬНОГО ПАРКА: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10" y="116165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4016126" cy="2675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03635"/>
            <a:ext cx="3840966" cy="255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99055"/>
            <a:ext cx="3383806" cy="253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590" y="4500839"/>
            <a:ext cx="3090090" cy="2317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162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631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080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4792" y="11663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Функциональные зоны национального парка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89645" cy="649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656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ФУНКЦИОНАЛЬНЫЕ ЗОНЫ НАЦИОНАЛЬНОГО ПАРКА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406120" y="3972538"/>
            <a:ext cx="4127893" cy="10754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Национальный парк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251520" y="2276872"/>
            <a:ext cx="2952327" cy="1551650"/>
          </a:xfrm>
          <a:prstGeom prst="snip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ЗАПОВЕДНАЯ ЗОНА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3295746" y="2276872"/>
            <a:ext cx="2716413" cy="1551650"/>
          </a:xfrm>
          <a:prstGeom prst="snip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ОСОБО ОХРАНЯЕМАЯ ЗОНА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156176" y="2276872"/>
            <a:ext cx="2808312" cy="1551650"/>
          </a:xfrm>
          <a:prstGeom prst="snip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РЕКРЕАЦИОННАЯ ЗОНА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75755" y="5085183"/>
            <a:ext cx="2928092" cy="1296143"/>
          </a:xfrm>
          <a:prstGeom prst="snip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ЗОНЫ ОХРАНЫ ОБЪЕКТОВ КУЛЬТУРНОГО НАСЛЕДИЯ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3295746" y="5085183"/>
            <a:ext cx="2716413" cy="1296143"/>
          </a:xfrm>
          <a:prstGeom prst="snip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ЗОНЫ ХОЗЯЙСТВЕННОГО НАЗНАЧЕНИЯ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6156176" y="5085183"/>
            <a:ext cx="2808312" cy="1333321"/>
          </a:xfrm>
          <a:prstGeom prst="snip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ЗОНЫ ТРАДИЦИОННОГО ЭКСТЕНСИВНОГО ПРИРОДОПОЛЬЗОВАНИЯ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99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Национальные парки Российской Федерации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221088"/>
            <a:ext cx="7408333" cy="3450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1" t="18526" r="14838" b="23812"/>
          <a:stretch/>
        </p:blipFill>
        <p:spPr bwMode="auto">
          <a:xfrm>
            <a:off x="12157" y="1628800"/>
            <a:ext cx="9150882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03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3429000"/>
            <a:ext cx="8568951" cy="31683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Ла́хемааский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национа́льный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парк (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Ла́хемаа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эст.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Lahemaa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земля залива) — национальный парк в Эстонии на побережье Финского залива в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подзоне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южной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тайги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Множество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живописных бухт, карстовые ландшафты, участки старого сельскохозяйственного освоения. Здесь находится водопад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Ныммевеске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болото Виру, а также другие интересные объекты.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Лахемаа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центр массового туризма и отдыха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ПЕРВЫЙ НАЦИОНАЛЬНЫЙ ПАРК В СССР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9163"/>
            <a:ext cx="3148608" cy="1669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806" y="1700808"/>
            <a:ext cx="3019771" cy="1677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221" y="1722074"/>
            <a:ext cx="2563578" cy="165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0959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189</TotalTime>
  <Words>128</Words>
  <Application>Microsoft Office PowerPoint</Application>
  <PresentationFormat>Экран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«Национальные парки Российской Федерации»</vt:lpstr>
      <vt:lpstr>ОСОБО ОХРАНЯЕМЫЕ ПРИРОДНЫЕ ТЕРРИТОРИИ</vt:lpstr>
      <vt:lpstr>НАЦИОНАЛЬНЫЕ ПАРКИ</vt:lpstr>
      <vt:lpstr>ЗАДАЧИ НАЦИОНАЛЬНОГО ПАРКА:</vt:lpstr>
      <vt:lpstr>Презентация PowerPoint</vt:lpstr>
      <vt:lpstr>Функциональные зоны национального парка</vt:lpstr>
      <vt:lpstr>ФУНКЦИОНАЛЬНЫЕ ЗОНЫ НАЦИОНАЛЬНОГО ПАРКА</vt:lpstr>
      <vt:lpstr>Национальные парки Российской Федерации</vt:lpstr>
      <vt:lpstr>ПЕРВЫЙ НАЦИОНАЛЬНЫЙ ПАРК В СССР</vt:lpstr>
      <vt:lpstr>НАЦИОНАЛЬНЫЙ ПАРК «ЮГЫД ВА»</vt:lpstr>
      <vt:lpstr>НАЦИОНАЛЬНЫЙ ПАРК  «ЗЕМЛЯ ЛЕОПАРДА»</vt:lpstr>
      <vt:lpstr>НАЦИОНАЛЬНЫЙ ПАРК  «ЗОВ ТИГРА»</vt:lpstr>
      <vt:lpstr>НАЦИОНАЛЬНЫЙ ПАРК  «ЛОСИНЫЙ ОСТРОВ»</vt:lpstr>
      <vt:lpstr>НАЦИОНАЛЬНЫЕ  ПАРКИ</vt:lpstr>
      <vt:lpstr>«Национальные парки Российской Федерации»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«Национальные парки Российской Федерации»</dc:title>
  <dc:creator>User</dc:creator>
  <cp:lastModifiedBy>User</cp:lastModifiedBy>
  <cp:revision>18</cp:revision>
  <dcterms:created xsi:type="dcterms:W3CDTF">2023-05-23T12:10:34Z</dcterms:created>
  <dcterms:modified xsi:type="dcterms:W3CDTF">2024-01-07T11:03:23Z</dcterms:modified>
</cp:coreProperties>
</file>