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2" r:id="rId2"/>
    <p:sldId id="263" r:id="rId3"/>
    <p:sldId id="261" r:id="rId4"/>
    <p:sldId id="264" r:id="rId5"/>
    <p:sldId id="256" r:id="rId6"/>
    <p:sldId id="265" r:id="rId7"/>
    <p:sldId id="266" r:id="rId8"/>
    <p:sldId id="267" r:id="rId9"/>
    <p:sldId id="268" r:id="rId10"/>
    <p:sldId id="260" r:id="rId11"/>
    <p:sldId id="259" r:id="rId12"/>
    <p:sldId id="25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8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044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295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250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096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803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176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157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857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075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031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841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88368-0E7B-4549-80ED-F52D0E2993F0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46D4B-958C-4839-B690-10C45CB6E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912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" y="-437902"/>
            <a:ext cx="9144793" cy="6858594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6196" y="1293224"/>
            <a:ext cx="7772400" cy="458506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для урока технологии</a:t>
            </a:r>
            <a:b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теме:</a:t>
            </a:r>
            <a:b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Вырезаем снежинку»</a:t>
            </a:r>
            <a:r>
              <a:rPr lang="ru-RU" sz="5300" b="1" dirty="0" smtClean="0">
                <a:solidFill>
                  <a:schemeClr val="bg1"/>
                </a:solidFill>
              </a:rPr>
              <a:t>.</a:t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  <a:br>
              <a:rPr lang="ru-RU" sz="5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/>
            </a:r>
            <a:br>
              <a:rPr lang="ru-RU" sz="53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Владимирова Любовь Анатольевна, 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«СОШ №1 г. Сольцы»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88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2857" y="1783080"/>
            <a:ext cx="5956663" cy="42589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175716" cy="1849763"/>
          </a:xfrm>
        </p:spPr>
        <p:txBody>
          <a:bodyPr/>
          <a:lstStyle/>
          <a:p>
            <a:r>
              <a:rPr lang="ru-RU" b="1" dirty="0" smtClean="0"/>
              <a:t>Выполняем рисунок снежинки: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3208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365994" y="1475109"/>
            <a:ext cx="5726214" cy="409401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2091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3" y="-136973"/>
            <a:ext cx="9144793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28650" y="1321018"/>
            <a:ext cx="7860281" cy="52813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36657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Аккуратно разворачиваем снежинку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разглаживаем, придаём ей форму: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16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9461" y="365126"/>
            <a:ext cx="78867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шаблоны для снежинок: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2462385"/>
            <a:ext cx="4404904" cy="370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173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варианты: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00" y="1690689"/>
            <a:ext cx="4674053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1602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24103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сделать такие снежинки: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582919"/>
            <a:ext cx="76200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43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4"/>
            <a:ext cx="9144793" cy="6858594"/>
          </a:xfrm>
          <a:prstGeom prst="rect">
            <a:avLst/>
          </a:prstGeom>
          <a:solidFill>
            <a:srgbClr val="0070C0"/>
          </a:solidFill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354875"/>
            <a:ext cx="7772400" cy="16469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для работы:</a:t>
            </a:r>
            <a:endParaRPr lang="ru-RU" b="1" dirty="0">
              <a:solidFill>
                <a:srgbClr val="FFCC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51560" y="2243501"/>
            <a:ext cx="6733903" cy="3347402"/>
          </a:xfrm>
        </p:spPr>
        <p:txBody>
          <a:bodyPr>
            <a:normAutofit/>
          </a:bodyPr>
          <a:lstStyle/>
          <a:p>
            <a:pPr marL="457200" indent="-457200" algn="l">
              <a:buAutoNum type="arabicPeriod"/>
            </a:pP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Белая тонкая бумага</a:t>
            </a:r>
          </a:p>
          <a:p>
            <a:pPr marL="457200" indent="-457200" algn="l">
              <a:buAutoNum type="arabicPeriod"/>
            </a:pP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</a:t>
            </a:r>
          </a:p>
          <a:p>
            <a:pPr marL="457200" indent="-457200" algn="l">
              <a:buAutoNum type="arabicPeriod"/>
            </a:pP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Ножницы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541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4"/>
            <a:ext cx="9144793" cy="6858594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239" y="167680"/>
            <a:ext cx="6326314" cy="6522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34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прямоугольника сделать квадрат: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306" y="1690689"/>
            <a:ext cx="4097500" cy="496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798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7" y="-1"/>
            <a:ext cx="9144397" cy="68582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687502" y="1755565"/>
            <a:ext cx="5507341" cy="48624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Отрезать лишнюю часть: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56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28" y="2668340"/>
            <a:ext cx="7647038" cy="3837322"/>
          </a:xfrm>
          <a:prstGeom prst="rect">
            <a:avLst/>
          </a:prstGeom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43000" y="336323"/>
            <a:ext cx="6858000" cy="1655762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Сгибаем по образцу:</a:t>
            </a:r>
            <a:endParaRPr lang="ru-RU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550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Сгибаем ещё раз по образцу: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69447" y="2110196"/>
            <a:ext cx="5453867" cy="489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119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Сгибаем по образцу, отрезаем лишнюю часть.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9066" y="2617517"/>
            <a:ext cx="6512559" cy="299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458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-594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Раскрываем заготовку: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2648" y="1538243"/>
            <a:ext cx="6137910" cy="488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972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68</Words>
  <Application>Microsoft Office PowerPoint</Application>
  <PresentationFormat>Экран (4:3)</PresentationFormat>
  <Paragraphs>16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  Презентация для урока технологии по теме: «Вырезаем снежинку». 2 класс  Выполнила:  учитель начальных классов  Владимирова Любовь Анатольевна,  МАОУ «СОШ №1 г. Сольцы» </vt:lpstr>
      <vt:lpstr>Материалы для работы:</vt:lpstr>
      <vt:lpstr>Презентация PowerPoint</vt:lpstr>
      <vt:lpstr>Из прямоугольника сделать квадрат:</vt:lpstr>
      <vt:lpstr>Отрезать лишнюю часть:</vt:lpstr>
      <vt:lpstr>Презентация PowerPoint</vt:lpstr>
      <vt:lpstr>Сгибаем ещё раз по образцу:</vt:lpstr>
      <vt:lpstr>Сгибаем по образцу, отрезаем лишнюю часть.</vt:lpstr>
      <vt:lpstr>Раскрываем заготовку:</vt:lpstr>
      <vt:lpstr>Выполняем рисунок снежинки:</vt:lpstr>
      <vt:lpstr>Презентация PowerPoint</vt:lpstr>
      <vt:lpstr>Аккуратно разворачиваем снежинку и  разглаживаем, придаём ей форму:</vt:lpstr>
      <vt:lpstr>Другие шаблоны для снежинок:</vt:lpstr>
      <vt:lpstr>Возможные варианты:</vt:lpstr>
      <vt:lpstr>Можно сделать такие снежинки: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9</cp:revision>
  <dcterms:created xsi:type="dcterms:W3CDTF">2022-12-07T17:32:50Z</dcterms:created>
  <dcterms:modified xsi:type="dcterms:W3CDTF">2024-01-07T11:15:03Z</dcterms:modified>
</cp:coreProperties>
</file>