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4" r:id="rId6"/>
    <p:sldId id="260" r:id="rId7"/>
    <p:sldId id="261" r:id="rId8"/>
    <p:sldId id="25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21C13-8959-4BBE-B59C-73BD1C9AAB31}" type="datetimeFigureOut">
              <a:rPr lang="ru-RU" smtClean="0"/>
              <a:pPr/>
              <a:t>25.12.2023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A8B4BA-D638-4C20-B363-6DB6E5ED472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8278688" cy="61926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Дидактические игры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>с использованием пластиковых крышечек</a:t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>
                <a:latin typeface="Arial Black" pitchFamily="34" charset="0"/>
              </a:rPr>
              <a:t/>
            </a:r>
            <a:br>
              <a:rPr lang="ru-RU" sz="2800" dirty="0">
                <a:latin typeface="Arial Black" pitchFamily="34" charset="0"/>
              </a:rPr>
            </a:br>
            <a:r>
              <a:rPr lang="ru-RU" sz="2800" dirty="0" smtClean="0">
                <a:latin typeface="Arial Black" pitchFamily="34" charset="0"/>
              </a:rPr>
              <a:t/>
            </a:r>
            <a:br>
              <a:rPr lang="ru-RU" sz="2800" dirty="0" smtClean="0">
                <a:latin typeface="Arial Black" pitchFamily="34" charset="0"/>
              </a:rPr>
            </a:br>
            <a:r>
              <a:rPr lang="ru-RU" sz="2800" dirty="0">
                <a:latin typeface="Arial Black" pitchFamily="34" charset="0"/>
              </a:rPr>
              <a:t/>
            </a:r>
            <a:br>
              <a:rPr lang="ru-RU" sz="2800" dirty="0">
                <a:latin typeface="Arial Black" pitchFamily="34" charset="0"/>
              </a:rPr>
            </a:br>
            <a:r>
              <a:rPr lang="ru-RU" sz="2800" smtClean="0">
                <a:latin typeface="Arial Black" pitchFamily="34" charset="0"/>
              </a:rPr>
              <a:t/>
            </a:r>
            <a:br>
              <a:rPr lang="ru-RU" sz="2800" smtClean="0">
                <a:latin typeface="Arial Black" pitchFamily="34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МКДОУ № 21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общеразвивающего вида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Чернова О.В.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548680"/>
            <a:ext cx="8229600" cy="543346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Пластиковые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крышки - это замечательный материал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изготовления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разнообразных развивающих пособий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Таким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образом, использование предлагаемых пособий с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крышками помогает организовать работу с дошкольниками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интереснее и разнообразнее, побуждает ребенка к активности,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создает благоприятные условия для его развития в соответствии с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возрастными и индивидуальными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особенностями.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Важное преимущество игровых пособий с крышками в том, что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они могут использоваться как в индивидуальной,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и групповой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деятельности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детьми.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860032" y="692696"/>
            <a:ext cx="4032448" cy="5400600"/>
          </a:xfrm>
          <a:ln w="57150"/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 детском саду используем пластиковые крышки,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так как они: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удобны в использовании;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доступны всем и не требуют материальных затрат;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безопасны;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гигиеничны ( их можно обрабатывать так же, как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пластмассовые игрушки дезинфицирующими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растворами);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 многофункциональны и вариативны.</a:t>
            </a:r>
          </a:p>
          <a:p>
            <a:endParaRPr lang="ru-RU" sz="1800" dirty="0"/>
          </a:p>
        </p:txBody>
      </p:sp>
      <p:pic>
        <p:nvPicPr>
          <p:cNvPr id="8" name="Содержимое 7" descr="_3-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7504" y="620688"/>
            <a:ext cx="4674347" cy="5112568"/>
          </a:xfrm>
          <a:solidFill>
            <a:schemeClr val="accent3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Дидактическая игра « Подбери колеса для машины»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-20231201-WA00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47664" y="1600200"/>
            <a:ext cx="5616623" cy="4997152"/>
          </a:xfrm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создание условий для активной, творческой, игровой деятельности.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учить соотносить часть и целое, знакомить с цветами, развивать умение группировать по цвету , развивать мелкую моторику, формировать навыки сотрудничества , взаимопомощи.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Содержимое 9" descr="IMG-20231201-WA000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1628800"/>
            <a:ext cx="4320480" cy="5040560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Содержимое 8" descr="IMG-20231201-WA0012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107504" y="1600200"/>
            <a:ext cx="4320480" cy="4997152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194421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Дидактическая игра «Рыболов» </a:t>
            </a:r>
            <a:r>
              <a:rPr lang="ru-RU" dirty="0"/>
              <a:t/>
            </a:r>
            <a:br>
              <a:rPr lang="ru-RU" dirty="0"/>
            </a:br>
            <a:r>
              <a:rPr lang="ru-RU" sz="2200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: различать и называть цвета, развивать связную речь детей, развивать математические навыки, мелкую моторику, формировать логическое мышление – закреплять понятия «больше, меньше, столько же»,воспитывать умение играть по правилам.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6" descr="IMG-20231205-WA0056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132856"/>
            <a:ext cx="4495800" cy="4464496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8" name="Содержимое 7" descr="IMG-20231205-WA0057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16016" y="2852936"/>
            <a:ext cx="4316288" cy="3816423"/>
          </a:xfr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игры могут использоваться как в индивидуальной, так и групповой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деятельности с детьми.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IMG-20231205-WA006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79512" y="1843880"/>
            <a:ext cx="4316288" cy="4537447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Содержимое 9" descr="IMG-20231205-WA0059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1843880"/>
            <a:ext cx="4388296" cy="4465439"/>
          </a:xfr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45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Дидактические игры с использованием пластиковых крышечек     воспитатель МКДОУ № 21  общеразвивающего вида  Чернова О.В.</vt:lpstr>
      <vt:lpstr>Слайд 2</vt:lpstr>
      <vt:lpstr>Слайд 3</vt:lpstr>
      <vt:lpstr>Дидактическая игра « Подбери колеса для машины»</vt:lpstr>
      <vt:lpstr>Цель: создание условий для активной, творческой, игровой деятельности. Задачи: учить соотносить часть и целое, знакомить с цветами, развивать умение группировать по цвету , развивать мелкую моторику, формировать навыки сотрудничества , взаимопомощи.</vt:lpstr>
      <vt:lpstr>   Дидактическая игра «Рыболов»  Задачи : различать и называть цвета, развивать связную речь детей, развивать математические навыки, мелкую моторику, формировать логическое мышление – закреплять понятия «больше, меньше, столько же»,воспитывать умение играть по правилам.  </vt:lpstr>
      <vt:lpstr>игры могут использоваться как в индивидуальной, так и групповой деятельности с детьми. 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2023-12-05T18:06:12Z</dcterms:created>
  <dcterms:modified xsi:type="dcterms:W3CDTF">2023-12-25T10:01:45Z</dcterms:modified>
</cp:coreProperties>
</file>