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6" r:id="rId2"/>
    <p:sldId id="279" r:id="rId3"/>
    <p:sldId id="281" r:id="rId4"/>
    <p:sldId id="282" r:id="rId5"/>
    <p:sldId id="283" r:id="rId6"/>
    <p:sldId id="285" r:id="rId7"/>
    <p:sldId id="284" r:id="rId8"/>
    <p:sldId id="287" r:id="rId9"/>
    <p:sldId id="286" r:id="rId10"/>
    <p:sldId id="289" r:id="rId11"/>
    <p:sldId id="288" r:id="rId12"/>
    <p:sldId id="291" r:id="rId13"/>
    <p:sldId id="290" r:id="rId14"/>
    <p:sldId id="292" r:id="rId15"/>
    <p:sldId id="293" r:id="rId16"/>
    <p:sldId id="294" r:id="rId17"/>
    <p:sldId id="295" r:id="rId18"/>
    <p:sldId id="280" r:id="rId19"/>
    <p:sldId id="257" r:id="rId20"/>
    <p:sldId id="258" r:id="rId21"/>
    <p:sldId id="259" r:id="rId22"/>
    <p:sldId id="260" r:id="rId23"/>
    <p:sldId id="261" r:id="rId24"/>
    <p:sldId id="262" r:id="rId25"/>
    <p:sldId id="263" r:id="rId26"/>
    <p:sldId id="264" r:id="rId27"/>
    <p:sldId id="266" r:id="rId28"/>
    <p:sldId id="265" r:id="rId29"/>
    <p:sldId id="268" r:id="rId30"/>
    <p:sldId id="267" r:id="rId31"/>
    <p:sldId id="270" r:id="rId32"/>
    <p:sldId id="269" r:id="rId33"/>
    <p:sldId id="272" r:id="rId34"/>
    <p:sldId id="271" r:id="rId35"/>
    <p:sldId id="273" r:id="rId36"/>
    <p:sldId id="274" r:id="rId37"/>
    <p:sldId id="275" r:id="rId38"/>
    <p:sldId id="276" r:id="rId39"/>
    <p:sldId id="277" r:id="rId40"/>
    <p:sldId id="278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9EF00-B337-43D7-A2C1-A0EDCC0DD764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BE654-DE9F-41EB-919A-E06CFFAA5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55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BE654-DE9F-41EB-919A-E06CFFAA5376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1357298"/>
            <a:ext cx="5429288" cy="70485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Экологический </a:t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задачник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5214950"/>
            <a:ext cx="6057920" cy="139541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Кружок «Юный натуралист»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9-е классы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2023г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depositphotos_123616386-stock-photo-question-puzzle-concept-3d-illustr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2357430"/>
            <a:ext cx="2859613" cy="28764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928670"/>
            <a:ext cx="6357982" cy="715962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ЛАСТОЧКИНА ТАЙНА</a:t>
            </a:r>
            <a:r>
              <a:rPr lang="ru-RU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b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1928802"/>
            <a:ext cx="5286412" cy="41910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Конструктор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вертолетов Борис Михайлович Юрьев размышлял о необходимости разбега для взлета. Внимательно наблюдая за полетом птиц, он заметил, что ласточки никогда не садятся на землю. 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None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Почему ласточки не садятся на землю?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Рисунок 4" descr="000106332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2071678"/>
            <a:ext cx="3571868" cy="26789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285728"/>
            <a:ext cx="6786610" cy="4191000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Оказалось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 у ласточек слабые ноги. Они не приспособлены для разбега и отталкивания. Начать свой полет ласточка может, только находясь достаточно высоко над землей. Бросившись с обрыва или крыши, она приобретает начальную скорость, необходимую для полета. Поэтому садиться ласточка должна только на высокие предметы, что она и делает, повинуясь природному инстинкту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s1200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2928934"/>
            <a:ext cx="5214942" cy="3513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357166"/>
            <a:ext cx="5172060" cy="715962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Тепло для полёта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428736"/>
            <a:ext cx="4886308" cy="4191000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Насекомые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— холоднокровные животные, и температура их тела во многом зависит от внешних условий. А внешняя температура может быть и небольшой. Между тем, для того, чтобы начать полет, температура тела насекомого (и особенно его груди) должна достигнуть достаточно высокого уровня. Например, бабочка крапивница взлетает лишь при температуре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крыловых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мышц равной 35 градусам. Не всегда бывает столь высокая температура воздуха, но насекомые все-таки летают! </a:t>
            </a:r>
          </a:p>
          <a:p>
            <a:pPr algn="just"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Откуда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 они получают необходимое тепло? </a:t>
            </a:r>
          </a:p>
          <a:p>
            <a:endParaRPr lang="ru-RU" dirty="0"/>
          </a:p>
        </p:txBody>
      </p:sp>
      <p:pic>
        <p:nvPicPr>
          <p:cNvPr id="4" name="Рисунок 3" descr="6633153_x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000240"/>
            <a:ext cx="3970407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214290"/>
            <a:ext cx="7229500" cy="4191000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		Некоторые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насекомых перед полетом определенным образом ориентируют свое тело по отношению к солнцу и максимум возможного берут от него. Многие виды в ходе эволюции выработали активный способ прогревания груди с помощью особых движений крыльев (холостой полет), но всего этого хватает лишь для того, чтобы начать полет. Во время полета температура груди благодаря работе мышц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крылового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мотора еще более повышается (у некоторых насекомых до 40-45 градусов). Достигнутый температурный режим в процессе полета поддерживается достаточно стабильно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Рисунок 3" descr="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3643314"/>
            <a:ext cx="5357818" cy="3013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285728"/>
            <a:ext cx="5014922" cy="715962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Кто больше съел?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1142984"/>
            <a:ext cx="6172192" cy="41910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лугу паслись две лошади. Они были похожи, как две капли воды, только у одной хвост был в два раза длиннее, чем у первой. В остальном и по силе, и по росту, и по аппетиту были совсем одинаковы. 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думаете, какая из лошадей съела больше травы? </a:t>
            </a:r>
          </a:p>
          <a:p>
            <a:pPr algn="just">
              <a:buNone/>
            </a:pPr>
            <a:endParaRPr lang="ru-RU" sz="24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_0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714620"/>
            <a:ext cx="7033260" cy="387096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1000108"/>
            <a:ext cx="7315200" cy="4143404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Съела 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больше та лошадь, у которой хвост больше. Ей легче отмахиваться от мух и оводов, которые постоянно надоедают и отвлекают лошадей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4" name="Рисунок 3" descr="5356460_xlar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3071810"/>
            <a:ext cx="5429288" cy="3619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2928934"/>
            <a:ext cx="2500330" cy="50006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Ответ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Количество злокачественных опухолей у коренного населения некоторых арктических районов оказывается заметно выше среднего. Исследователи связывают этот факт с резким увеличением поступления в организм людей на Севере радиоактивных веществ по цепи питания: лишайник – олень – человек. </a:t>
            </a:r>
            <a:r>
              <a:rPr lang="ru-RU" u="sng" dirty="0" smtClean="0"/>
              <a:t>Как вы это понимаете?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85728"/>
            <a:ext cx="5857916" cy="715962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Биологическая дуэль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43174" y="1214422"/>
            <a:ext cx="6072230" cy="4191000"/>
          </a:xfrm>
        </p:spPr>
        <p:txBody>
          <a:bodyPr/>
          <a:lstStyle/>
          <a:p>
            <a:pPr algn="just">
              <a:buNone/>
            </a:pPr>
            <a:r>
              <a:rPr lang="ru-RU" sz="1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Однажды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Луи Пастеру пришел незнакомец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представился секундантом некоего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графа, которому показалось, будто ученый оскорбил его.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Граф требовал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удовлетворения. Пастер спокойно выслушал секунданта и сказал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 меня вызывают на дуэль, я имею право выбрать оружие. Вот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две колбы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в одно возбудитель холеры, в другой чистая вода. Если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человек, приславший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вас, согласится выпить содержимое одной из них, я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выпью из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другой колбы». 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Как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думаете, состоялась ли дуэль? Как можно 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назвать такой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 оружия?</a:t>
            </a:r>
            <a:endParaRPr lang="ru-RU" sz="18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18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louis-pasteur-1822-1895-shutterstock-editorial-8707444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285860"/>
            <a:ext cx="2714644" cy="3301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14282" y="4714884"/>
            <a:ext cx="2500330" cy="35719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Луи Пастер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Ответ.</a:t>
            </a:r>
            <a:r>
              <a:rPr lang="ru-RU" dirty="0" smtClean="0"/>
              <a:t> Следует отметить рост общего радиоактивного загрязнения среды. Лишайники из-за медленного роста и значительной продолжительности жизни способны накапливать радиоактивные вещества из окружающей среды. Олени питаются лишайниками (ягель), и концентрация вредных веществ накапливается в их организмах. Если человек питается преимущественно оленьим мясом, то радиоактивные вещества накапливаются и в его организме. Таким образом, происходит аккумуляция вредных веществ, которые приводит к серьезным заболеваниям.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Массовый характер приобретает отравление водоплавающих птиц в Европе и Северной Америке свинцовой дробью. Утки проглатывают дробинки, как </a:t>
            </a:r>
            <a:r>
              <a:rPr lang="ru-RU" dirty="0" err="1" smtClean="0"/>
              <a:t>гастролиты</a:t>
            </a:r>
            <a:r>
              <a:rPr lang="ru-RU" dirty="0" smtClean="0"/>
              <a:t> – камушки, способствующие перетиранию пищи в желудке. Всего шесть дробинок среднего размера могут стать причиной смертельного отравления кряквы. Меньшие порции отрицательно влияют на размножение. </a:t>
            </a:r>
            <a:r>
              <a:rPr lang="ru-RU" u="sng" dirty="0" smtClean="0"/>
              <a:t>Какие последствия для популяции уток и для человека могут иметь такие явления?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Ответ.</a:t>
            </a:r>
            <a:r>
              <a:rPr lang="ru-RU" dirty="0" smtClean="0"/>
              <a:t> Случаи смертельного отравления и нарушения размножения уток могут повлиять на численность популяции, т.е. произойдет сокращение численности. Для человека использование таких уток в пищу чревато отравлением свинцом, который попадает в его организм. А, как известно, свинец обладает высокотоксичным воздействием на организм человека.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Существующие проекты сероулавливающих установок позволяют превратить крупные города в источники производства серосодержащих соединений, например, серной кислоты. При утилизации 90% сернистого газа, выбрасываемого ныне в атмосферу, можно получать до 170-180 тонн серной кислоты в сутки во время отопительного сезона в расчете на город с пятисоттысячным населением. </a:t>
            </a:r>
            <a:r>
              <a:rPr lang="ru-RU" u="sng" dirty="0" smtClean="0"/>
              <a:t>Какой природный принцип учтен в таких проектах? Какое значение для здоровья человека имеет реализация подобных проектов?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Ответ.</a:t>
            </a:r>
            <a:r>
              <a:rPr lang="ru-RU" dirty="0" smtClean="0"/>
              <a:t> Природа не знает такого понятия, как отходы: продукты жизнедеятельности одних организмов используются другими. Этот же принцип лежит в основе безотходных технологий. Выбрасываемый в атмосферу сернистый газ вместе с воздухом вдыхается людьми, оказывая вредные влияния на здоровье. Соединяясь с водой или водяным паром, сернистый газ образует серную кислоту. Но в одном случае получаем кислотные дожди, которые губительны для живой природы, а в другом – емкости с серной кислотой, так необходимой в различных производственных процессах.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Профессор А.М. </a:t>
            </a:r>
            <a:r>
              <a:rPr lang="ru-RU" dirty="0" err="1" smtClean="0"/>
              <a:t>Мауринь</a:t>
            </a:r>
            <a:r>
              <a:rPr lang="ru-RU" dirty="0" smtClean="0"/>
              <a:t> предложил несложный метод анализа изменений окружающей среды в городе. При этом используются срезы деревьев в городе и за его пределами. </a:t>
            </a:r>
            <a:r>
              <a:rPr lang="ru-RU" u="sng" dirty="0" smtClean="0"/>
              <a:t>В чем заключается суть метода?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Ответ.</a:t>
            </a:r>
            <a:r>
              <a:rPr lang="ru-RU" dirty="0" smtClean="0"/>
              <a:t> Если принять равными погодные условия в городе и контрольной местности, то причиной изменения прироста деревьев в разных точках города может быть, главным образом, влияния загрязнения окружающей среды. При исследовании должны учитываться степень </a:t>
            </a:r>
            <a:r>
              <a:rPr lang="ru-RU" dirty="0" err="1" smtClean="0"/>
              <a:t>вытаптывания</a:t>
            </a:r>
            <a:r>
              <a:rPr lang="ru-RU" dirty="0" smtClean="0"/>
              <a:t> почвы, загрязнение ее хлоридами, возможность повреждения корней подземными коммуникациями.</a:t>
            </a:r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благоустройстве территории новостроек можно нередко наблюдать следующее: в таких местах часто образуются застойные лужи, плохо растут зеленые насаждения, особенно в первые годы их высадки. </a:t>
            </a:r>
            <a:r>
              <a:rPr lang="ru-RU" u="sng" dirty="0" smtClean="0"/>
              <a:t>В чем причина данных явлений?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Ответ.</a:t>
            </a:r>
            <a:r>
              <a:rPr lang="ru-RU" dirty="0" smtClean="0"/>
              <a:t> Мусор, оставленный на строительной площадке, хотя и засыпанный слоем почвы, резко снижает ее водопроницаемость. По этой причине и в связи с механическими препятствиями для развития корней зеленые насаждения растут плохо.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адача</a:t>
            </a:r>
            <a:r>
              <a:rPr lang="ru-RU" b="1" dirty="0" smtClean="0"/>
              <a:t> 10. </a:t>
            </a:r>
            <a:r>
              <a:rPr lang="ru-RU" dirty="0" smtClean="0"/>
              <a:t>На карте России восточнее Камчатки отмечены в Тихом океане две маленькие точки – это Командорские острова. Острова были открыты в 1741 году экспедицией русского мореплавателя </a:t>
            </a:r>
            <a:r>
              <a:rPr lang="ru-RU" dirty="0" err="1" smtClean="0"/>
              <a:t>Витуса</a:t>
            </a:r>
            <a:r>
              <a:rPr lang="ru-RU" dirty="0" smtClean="0"/>
              <a:t> Беринга. Командоры – два острова (Беринга и Медный) с уникальным животным миром, бесценной сокровищницей самых разных зверей и птиц. Лет 30 назад на остров Беринга были завезены норки и создана звероферма. </a:t>
            </a:r>
            <a:r>
              <a:rPr lang="ru-RU" u="sng" dirty="0" smtClean="0"/>
              <a:t>Но нескольким ловким зверькам удалось сбежать из клетки на волю. Последствия для природы острова оказались печальны. Почему?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1417638"/>
            <a:ext cx="6143636" cy="715962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Дуэль не состоялась, оружие – бактериологическое.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Содержимое 3" descr="14472938_ma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3240" y="2714620"/>
            <a:ext cx="5159372" cy="38695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Ответ.</a:t>
            </a:r>
            <a:r>
              <a:rPr lang="ru-RU" dirty="0" smtClean="0"/>
              <a:t> Норка – проворный, кровожадный хищник, от которого нет спасения ни на суше, ни в воде. Зверьки быстро размножились, имея достаточно пищи. Они безжалостно уничтожали гнезда птиц, охотились на взрослых уток, ловили маленьких лососей… природе острова нанесена глубокая, долго не заживающая рана.</a:t>
            </a:r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Задача 11.</a:t>
            </a:r>
            <a:r>
              <a:rPr lang="ru-RU" dirty="0" smtClean="0"/>
              <a:t> Применение ядохимикатов для борьбы с сорняками и насекомыми-вредителями сельского хозяйства, с одной стороны, дает прирост урожая, с другой – приводит к гибели ни в чем не повинных животных. К тому же сотни видов вредителей приспособились к ядохимикатам и плодятся, как ни в чем не бывало (клещи, клопы, мухи…). </a:t>
            </a:r>
            <a:r>
              <a:rPr lang="ru-RU" u="sng" dirty="0" smtClean="0"/>
              <a:t>Почему применение ядохимикатов приводит к гибели животных разных видов? Почему может сформироваться приспособленность насекомых-вредителей к ядохимикатам?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Ответ.</a:t>
            </a:r>
            <a:r>
              <a:rPr lang="ru-RU" dirty="0" smtClean="0"/>
              <a:t> Через цепи питания животные получают большую дозу химикатов и гибнут. Среди насекомых-вредителей есть особи, более устойчивые к ядохимикатам, чем остальные. Они выживают и дают устойчивое к яду потомство. При этом численность особей насекомых-вредителей восстанавливается очень быстро, так как яды вызывают гибель естественных врагов.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Биологи установили такую парадоксальную зависимость: как только на каком-нибудь водоеме истребляют выдр, так сразу становится больше рыбы, но вскоре ее становится гораздо меньше. Если снова в водоеме появляются выдры, то снова рыбы становится больше. </a:t>
            </a:r>
            <a:r>
              <a:rPr lang="ru-RU" u="sng" dirty="0" smtClean="0"/>
              <a:t>Почему?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Ответ.</a:t>
            </a:r>
            <a:r>
              <a:rPr lang="ru-RU" u="sng" dirty="0" smtClean="0"/>
              <a:t> </a:t>
            </a:r>
            <a:r>
              <a:rPr lang="ru-RU" dirty="0" smtClean="0"/>
              <a:t>Выдра ловит больных и ослабленных рыб.</a:t>
            </a:r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Зимой на реках и озерах рыбаки во льду делают проруби. Иногда в прорубь вставляют стебли тростника. </a:t>
            </a:r>
            <a:r>
              <a:rPr lang="ru-RU" u="sng" dirty="0" smtClean="0"/>
              <a:t>С какой целью это делается?</a:t>
            </a: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Ответ.</a:t>
            </a:r>
            <a:r>
              <a:rPr lang="ru-RU" dirty="0" smtClean="0"/>
              <a:t> Таким образом, вода обогащается кислородом воздуха, что предотвращает заморы рыб.</a:t>
            </a:r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правильном ведении лесного хозяйства после вырубки леса просеку полностью очищают от хвороста и остатков древесины. Срубленные стволы, временно на лето оставляемые в лесу, полагается очищать от коры. </a:t>
            </a:r>
            <a:r>
              <a:rPr lang="ru-RU" u="sng" dirty="0" smtClean="0"/>
              <a:t>Какое значение для леса имеют эти правила?</a:t>
            </a: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Ответ.</a:t>
            </a:r>
            <a:r>
              <a:rPr lang="ru-RU" dirty="0" smtClean="0"/>
              <a:t> Выполнение описанных правил предотвращает возникновение очагов насекомых-вредителей, которые в дальнейшем могут переселиться на живые деревья.</a:t>
            </a:r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«</a:t>
            </a:r>
            <a:r>
              <a:rPr lang="ru-RU" dirty="0" smtClean="0"/>
              <a:t>Один человек оставляет в лесу след, сотня – тропу, тысяча – пустыню». Объясните смысл поговорки.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500042"/>
            <a:ext cx="5857916" cy="715962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Цветок папоротника 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1571612"/>
            <a:ext cx="6500858" cy="4191000"/>
          </a:xfrm>
        </p:spPr>
        <p:txBody>
          <a:bodyPr/>
          <a:lstStyle/>
          <a:p>
            <a:pPr marL="457200" indent="-457200" algn="just"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С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папоротником связано много легенд, в каждой из них высказывается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вера в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магическую силу папоротника: сделать человека мудрым, принести ему достаток, найти заветный клад. Так, с черным папоротником (страусово перо) связано легенда о том, что в середине лета, в ночь (с 6 на 7 июля) накануне религиозного праздника Ивана Купалы происходит цветение папоротника и что небольшой ярко – красный цветок этого растения обладает волшебной силой. Цветок папоротника своим ярким свечением указывает место, где зарыт клад. </a:t>
            </a:r>
            <a:endParaRPr lang="ru-RU" sz="20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None/>
            </a:pP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Почему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никому из людей еще не удавалось увидеть цветок какого – либо папоротника?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я-иван купала-1+ И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928802"/>
            <a:ext cx="2595345" cy="3071834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Ответ. </a:t>
            </a:r>
            <a:r>
              <a:rPr lang="ru-RU" dirty="0" smtClean="0"/>
              <a:t>Ухудшается структура лесной почвы, в нее плохо проходят воздух и влага, при этом погибают древесные всходы.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580" y="857232"/>
            <a:ext cx="6429420" cy="715962"/>
          </a:xfrm>
        </p:spPr>
        <p:txBody>
          <a:bodyPr/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Папоротник не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цветет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ris.-1.-paporotni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00298" y="1785926"/>
            <a:ext cx="6159504" cy="4619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571480"/>
            <a:ext cx="3657600" cy="71596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Голая тайга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1142984"/>
            <a:ext cx="6572296" cy="4262438"/>
          </a:xfrm>
        </p:spPr>
        <p:txBody>
          <a:bodyPr/>
          <a:lstStyle/>
          <a:p>
            <a:pPr algn="just">
              <a:buNone/>
            </a:pP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то в Сибирь поздней осенью приехал малосведущий в лесном деле, но очень самоуверенный ревизор. Увидев голую тайгу, спросил лесничего: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-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хвойный лес?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-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Хвойный, - последовал ответ.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-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где хвоя?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-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Опала.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-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чьей вине?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-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вине самой природы.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-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мне за природу не прячьтесь. За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гибель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леса отвечать будете вы…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     Из 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каких деревьев состояла тайга? Какой особенности этих деревьев не знал ревизор?</a:t>
            </a:r>
          </a:p>
          <a:p>
            <a:pPr algn="just">
              <a:buNone/>
            </a:pP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2428868"/>
            <a:ext cx="3764612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571472" y="5072074"/>
            <a:ext cx="2643206" cy="35719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Уральская тайга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928670"/>
            <a:ext cx="6029380" cy="715962"/>
          </a:xfrm>
        </p:spPr>
        <p:txBody>
          <a:bodyPr/>
          <a:lstStyle/>
          <a:p>
            <a:pPr algn="just"/>
            <a:r>
              <a:rPr lang="ru-RU" sz="3600" b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Лиственница, единственное листопадное растение среди хвойных дерев</a:t>
            </a:r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ьев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a5b805acdbdf6d6712a88dd18e93631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285992"/>
            <a:ext cx="4286280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listvennicza-evropejskaya-1000x10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285992"/>
            <a:ext cx="4286256" cy="4286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785794"/>
            <a:ext cx="4157666" cy="715962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Нечистая сила</a:t>
            </a:r>
            <a:endParaRPr lang="ru-RU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643050"/>
            <a:ext cx="4957778" cy="4191000"/>
          </a:xfrm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	Китайцы 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считают эту птицу символом благополучия, полинезийцы – ночным злым богом, а у древних греков она символизировала мудрость. В средние века церковь объявила эту птицу «нечистой силой», слугой дьявола. </a:t>
            </a:r>
            <a:endParaRPr lang="ru-RU" sz="20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Что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за птица?</a:t>
            </a:r>
          </a:p>
        </p:txBody>
      </p:sp>
      <p:pic>
        <p:nvPicPr>
          <p:cNvPr id="5" name="Рисунок 4" descr="keeper_of_the_forest_by_destructorcat-d69lp0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071678"/>
            <a:ext cx="3902802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500042"/>
            <a:ext cx="2014526" cy="71596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s1200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57422" y="1500174"/>
            <a:ext cx="6445256" cy="4833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owerpoint-template-24">
  <a:themeElements>
    <a:clrScheme name="">
      <a:dk1>
        <a:srgbClr val="5F5F5F"/>
      </a:dk1>
      <a:lt1>
        <a:srgbClr val="FFFFFF"/>
      </a:lt1>
      <a:dk2>
        <a:srgbClr val="5F5F5F"/>
      </a:dk2>
      <a:lt2>
        <a:srgbClr val="478E00"/>
      </a:lt2>
      <a:accent1>
        <a:srgbClr val="5EA400"/>
      </a:accent1>
      <a:accent2>
        <a:srgbClr val="92CC00"/>
      </a:accent2>
      <a:accent3>
        <a:srgbClr val="FFFFFF"/>
      </a:accent3>
      <a:accent4>
        <a:srgbClr val="505050"/>
      </a:accent4>
      <a:accent5>
        <a:srgbClr val="B6CFAA"/>
      </a:accent5>
      <a:accent6>
        <a:srgbClr val="84B900"/>
      </a:accent6>
      <a:hlink>
        <a:srgbClr val="B3E00B"/>
      </a:hlink>
      <a:folHlink>
        <a:srgbClr val="D1D1D1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 (1)</Template>
  <TotalTime>226</TotalTime>
  <Words>353</Words>
  <Application>Microsoft Office PowerPoint</Application>
  <PresentationFormat>Экран (4:3)</PresentationFormat>
  <Paragraphs>92</Paragraphs>
  <Slides>40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powerpoint-template-24</vt:lpstr>
      <vt:lpstr>Экологический  задачник</vt:lpstr>
      <vt:lpstr>Биологическая дуэль</vt:lpstr>
      <vt:lpstr>Дуэль не состоялась, оружие – бактериологическое. </vt:lpstr>
      <vt:lpstr>Цветок папоротника </vt:lpstr>
      <vt:lpstr>Папоротник не цветет</vt:lpstr>
      <vt:lpstr>Голая тайга</vt:lpstr>
      <vt:lpstr>Лиственница, единственное листопадное растение среди хвойных деревьев</vt:lpstr>
      <vt:lpstr>Нечистая сила</vt:lpstr>
      <vt:lpstr>СОВА</vt:lpstr>
      <vt:lpstr>ЛАСТОЧКИНА ТАЙНА </vt:lpstr>
      <vt:lpstr>Презентация PowerPoint</vt:lpstr>
      <vt:lpstr>Тепло для полёта</vt:lpstr>
      <vt:lpstr>Презентация PowerPoint</vt:lpstr>
      <vt:lpstr>Кто больше съел?</vt:lpstr>
      <vt:lpstr> Съела больше та лошадь, у которой хвост больше. Ей легче отмахиваться от мух и оводов, которые постоянно надоедают и отвлекают лошадей.          </vt:lpstr>
      <vt:lpstr>Презентация PowerPoint</vt:lpstr>
      <vt:lpstr>Презентация PowerPoint</vt:lpstr>
      <vt:lpstr>Презентация PowerPoint</vt:lpstr>
      <vt:lpstr>1</vt:lpstr>
      <vt:lpstr>1</vt:lpstr>
      <vt:lpstr>2</vt:lpstr>
      <vt:lpstr>2</vt:lpstr>
      <vt:lpstr>3</vt:lpstr>
      <vt:lpstr>3</vt:lpstr>
      <vt:lpstr>4</vt:lpstr>
      <vt:lpstr>4</vt:lpstr>
      <vt:lpstr>5</vt:lpstr>
      <vt:lpstr>5</vt:lpstr>
      <vt:lpstr>6</vt:lpstr>
      <vt:lpstr>6</vt:lpstr>
      <vt:lpstr>7</vt:lpstr>
      <vt:lpstr>7</vt:lpstr>
      <vt:lpstr>8</vt:lpstr>
      <vt:lpstr>8</vt:lpstr>
      <vt:lpstr>9</vt:lpstr>
      <vt:lpstr>9</vt:lpstr>
      <vt:lpstr>10</vt:lpstr>
      <vt:lpstr>10</vt:lpstr>
      <vt:lpstr>11</vt:lpstr>
      <vt:lpstr>11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User</cp:lastModifiedBy>
  <cp:revision>25</cp:revision>
  <dcterms:created xsi:type="dcterms:W3CDTF">2020-06-02T09:02:52Z</dcterms:created>
  <dcterms:modified xsi:type="dcterms:W3CDTF">2024-01-07T11:25:32Z</dcterms:modified>
</cp:coreProperties>
</file>