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69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8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F346C-18CA-45C1-8569-9894E025E3E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52FD-C918-46F3-A8D5-8661E21D5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283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>
        <p14:reveal/>
      </p:transition>
    </mc:Choice>
    <mc:Fallback xmlns="">
      <p:transition spd="slow" advClick="0" advTm="10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F346C-18CA-45C1-8569-9894E025E3E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52FD-C918-46F3-A8D5-8661E21D5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93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>
        <p14:reveal/>
      </p:transition>
    </mc:Choice>
    <mc:Fallback xmlns="">
      <p:transition spd="slow" advClick="0" advTm="10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F346C-18CA-45C1-8569-9894E025E3E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52FD-C918-46F3-A8D5-8661E21D589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6220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>
        <p14:reveal/>
      </p:transition>
    </mc:Choice>
    <mc:Fallback xmlns="">
      <p:transition spd="slow" advClick="0" advTm="10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F346C-18CA-45C1-8569-9894E025E3E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52FD-C918-46F3-A8D5-8661E21D5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65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>
        <p14:reveal/>
      </p:transition>
    </mc:Choice>
    <mc:Fallback xmlns="">
      <p:transition spd="slow" advClick="0" advTm="10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F346C-18CA-45C1-8569-9894E025E3E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52FD-C918-46F3-A8D5-8661E21D589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70676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>
        <p14:reveal/>
      </p:transition>
    </mc:Choice>
    <mc:Fallback xmlns="">
      <p:transition spd="slow" advClick="0" advTm="10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F346C-18CA-45C1-8569-9894E025E3E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52FD-C918-46F3-A8D5-8661E21D5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49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>
        <p14:reveal/>
      </p:transition>
    </mc:Choice>
    <mc:Fallback xmlns="">
      <p:transition spd="slow" advClick="0" advTm="10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F346C-18CA-45C1-8569-9894E025E3E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52FD-C918-46F3-A8D5-8661E21D5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73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>
        <p14:reveal/>
      </p:transition>
    </mc:Choice>
    <mc:Fallback xmlns="">
      <p:transition spd="slow" advClick="0" advTm="10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F346C-18CA-45C1-8569-9894E025E3E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52FD-C918-46F3-A8D5-8661E21D5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24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>
        <p14:reveal/>
      </p:transition>
    </mc:Choice>
    <mc:Fallback xmlns="">
      <p:transition spd="slow" advClick="0" advTm="1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F346C-18CA-45C1-8569-9894E025E3E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52FD-C918-46F3-A8D5-8661E21D5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47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>
        <p14:reveal/>
      </p:transition>
    </mc:Choice>
    <mc:Fallback xmlns="">
      <p:transition spd="slow" advClick="0" advTm="10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F346C-18CA-45C1-8569-9894E025E3E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52FD-C918-46F3-A8D5-8661E21D5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772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>
        <p14:reveal/>
      </p:transition>
    </mc:Choice>
    <mc:Fallback xmlns="">
      <p:transition spd="slow" advClick="0" advTm="1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F346C-18CA-45C1-8569-9894E025E3E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52FD-C918-46F3-A8D5-8661E21D5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05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>
        <p14:reveal/>
      </p:transition>
    </mc:Choice>
    <mc:Fallback xmlns="">
      <p:transition spd="slow" advClick="0" advTm="10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F346C-18CA-45C1-8569-9894E025E3E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52FD-C918-46F3-A8D5-8661E21D5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10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>
        <p14:reveal/>
      </p:transition>
    </mc:Choice>
    <mc:Fallback xmlns="">
      <p:transition spd="slow" advClick="0" advTm="10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F346C-18CA-45C1-8569-9894E025E3E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52FD-C918-46F3-A8D5-8661E21D5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27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>
        <p14:reveal/>
      </p:transition>
    </mc:Choice>
    <mc:Fallback xmlns="">
      <p:transition spd="slow" advClick="0" advTm="10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F346C-18CA-45C1-8569-9894E025E3E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52FD-C918-46F3-A8D5-8661E21D5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004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>
        <p14:reveal/>
      </p:transition>
    </mc:Choice>
    <mc:Fallback xmlns="">
      <p:transition spd="slow" advClick="0" advTm="10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F346C-18CA-45C1-8569-9894E025E3E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52FD-C918-46F3-A8D5-8661E21D5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86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>
        <p14:reveal/>
      </p:transition>
    </mc:Choice>
    <mc:Fallback xmlns="">
      <p:transition spd="slow" advClick="0" advTm="10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F346C-18CA-45C1-8569-9894E025E3E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52FD-C918-46F3-A8D5-8661E21D5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>
        <p14:reveal/>
      </p:transition>
    </mc:Choice>
    <mc:Fallback xmlns="">
      <p:transition spd="slow" advClick="0" advTm="1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F346C-18CA-45C1-8569-9894E025E3E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CCB52FD-C918-46F3-A8D5-8661E21D5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687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10000">
        <p14:reveal/>
      </p:transition>
    </mc:Choice>
    <mc:Fallback xmlns="">
      <p:transition spd="slow" advClick="0" advTm="10000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06C879-AB1D-4AEE-8A1D-8715CB566E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3801" y="1984016"/>
            <a:ext cx="7766936" cy="1646302"/>
          </a:xfrm>
        </p:spPr>
        <p:txBody>
          <a:bodyPr/>
          <a:lstStyle/>
          <a:p>
            <a:r>
              <a:rPr lang="ru-RU" dirty="0"/>
              <a:t>Солнце, воздух и вода наши лучшие друзья!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C84AB45-EE91-403D-8580-9FEB91828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774" y="0"/>
            <a:ext cx="2748799" cy="1898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5C8BE99-13ED-4293-89E4-33A2AA2611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6573">
            <a:off x="468539" y="4139111"/>
            <a:ext cx="3319577" cy="2235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A09FF4E-D1A5-406B-8BBE-850DE37563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02966">
            <a:off x="8821321" y="3178110"/>
            <a:ext cx="2898711" cy="2174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одзаголовок 5">
            <a:extLst>
              <a:ext uri="{FF2B5EF4-FFF2-40B4-BE49-F238E27FC236}">
                <a16:creationId xmlns:a16="http://schemas.microsoft.com/office/drawing/2014/main" id="{69E4A348-BB79-E82E-6387-6355BDB5D2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0938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5000">
        <p15:prstTrans prst="crush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E1B9A0-5FE7-412B-8954-AC64C08FD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771" y="447869"/>
            <a:ext cx="3854528" cy="2276670"/>
          </a:xfrm>
        </p:spPr>
        <p:txBody>
          <a:bodyPr>
            <a:normAutofit/>
          </a:bodyPr>
          <a:lstStyle/>
          <a:p>
            <a:r>
              <a:rPr lang="ru-RU" dirty="0"/>
              <a:t>Закаливание – это тренировка, помогающая организму сопротивляться неблагоприятным погодным условиям ( холоду, жаре, слякоти, сквознякам).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A51C590-71ED-437C-9817-FACE3B6AB8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913" y="914400"/>
            <a:ext cx="4513262" cy="54957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6B25870F-CFAF-469E-BFF2-F6418F662B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09383" y="3278142"/>
            <a:ext cx="3854528" cy="3131989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По утрам ты закаляйся, </a:t>
            </a:r>
          </a:p>
          <a:p>
            <a:r>
              <a:rPr lang="ru-RU" sz="2400" dirty="0">
                <a:solidFill>
                  <a:srgbClr val="0070C0"/>
                </a:solidFill>
              </a:rPr>
              <a:t>Водой холодной обливайся.</a:t>
            </a:r>
          </a:p>
          <a:p>
            <a:r>
              <a:rPr lang="ru-RU" sz="2400" dirty="0">
                <a:solidFill>
                  <a:srgbClr val="0070C0"/>
                </a:solidFill>
              </a:rPr>
              <a:t>Будешь ты всегда здоров.</a:t>
            </a:r>
          </a:p>
          <a:p>
            <a:r>
              <a:rPr lang="ru-RU" sz="2400" dirty="0">
                <a:solidFill>
                  <a:srgbClr val="0070C0"/>
                </a:solidFill>
              </a:rPr>
              <a:t>Тут не нужно лишних слов.</a:t>
            </a:r>
          </a:p>
        </p:txBody>
      </p:sp>
    </p:spTree>
    <p:extLst>
      <p:ext uri="{BB962C8B-B14F-4D97-AF65-F5344CB8AC3E}">
        <p14:creationId xmlns:p14="http://schemas.microsoft.com/office/powerpoint/2010/main" val="427605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dissolve/>
      </p:transition>
    </mc:Choice>
    <mc:Fallback xmlns="">
      <p:transition spd="slow" advClick="0" advTm="7000">
        <p:dissolv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477A0E-BAAC-4DD9-9E2F-DDBFC6968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544285"/>
            <a:ext cx="8596668" cy="2002972"/>
          </a:xfrm>
        </p:spPr>
        <p:txBody>
          <a:bodyPr>
            <a:normAutofit/>
          </a:bodyPr>
          <a:lstStyle/>
          <a:p>
            <a:r>
              <a:rPr lang="ru-RU" dirty="0"/>
              <a:t>Если закаляться – в радость, </a:t>
            </a:r>
            <a:br>
              <a:rPr lang="ru-RU" dirty="0"/>
            </a:br>
            <a:r>
              <a:rPr lang="ru-RU" dirty="0"/>
              <a:t>Вам простуда – не подружка.</a:t>
            </a:r>
            <a:br>
              <a:rPr lang="ru-RU" dirty="0"/>
            </a:br>
            <a:r>
              <a:rPr lang="ru-RU" dirty="0"/>
              <a:t>Это, дети, не игрушка.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4795CE2-5D30-4FC9-A345-29206861C3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030" y="2425958"/>
            <a:ext cx="6765978" cy="3788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7703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>
        <p14:prism/>
      </p:transition>
    </mc:Choice>
    <mc:Fallback xmlns="">
      <p:transition spd="slow" advClick="0" advTm="6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9D1FCC-8F59-4E43-A9E8-AC49B4661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</a:t>
            </a:r>
            <a:r>
              <a:rPr lang="ru-RU" sz="4000" dirty="0"/>
              <a:t>Желаю Вам крепкого здоровья!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EF92157-316A-473E-9E57-EB19424F26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245" y="1656612"/>
            <a:ext cx="6923313" cy="4385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5619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vortex dir="r"/>
      </p:transition>
    </mc:Choice>
    <mc:Fallback xmlns="">
      <p:transition spd="slow" advClick="0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164D04-5696-4EDE-B227-63D549DF6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665" y="1698172"/>
            <a:ext cx="8923866" cy="4254758"/>
          </a:xfrm>
        </p:spPr>
        <p:txBody>
          <a:bodyPr>
            <a:normAutofit/>
          </a:bodyPr>
          <a:lstStyle/>
          <a:p>
            <a:r>
              <a:rPr lang="ru-RU" dirty="0"/>
              <a:t>          </a:t>
            </a:r>
            <a:r>
              <a:rPr lang="ru-RU" sz="4400" dirty="0"/>
              <a:t>Ты весь мир обогреваешь,</a:t>
            </a:r>
            <a:br>
              <a:rPr lang="ru-RU" sz="4400" dirty="0"/>
            </a:br>
            <a:r>
              <a:rPr lang="ru-RU" sz="4400" dirty="0"/>
              <a:t>          Ты усталости не знаешь, </a:t>
            </a:r>
            <a:br>
              <a:rPr lang="ru-RU" sz="4400" dirty="0"/>
            </a:br>
            <a:r>
              <a:rPr lang="ru-RU" sz="4400" dirty="0"/>
              <a:t>           Улыбаешься в оконце,</a:t>
            </a:r>
            <a:br>
              <a:rPr lang="ru-RU" sz="4400" dirty="0"/>
            </a:br>
            <a:r>
              <a:rPr lang="ru-RU" sz="4400" dirty="0"/>
              <a:t>           И зовут тебя все …</a:t>
            </a:r>
            <a:br>
              <a:rPr lang="ru-RU" sz="4400" dirty="0"/>
            </a:b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086439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Click="0" advTm="7000">
        <p15:prstTrans prst="drap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88A553-C6A4-42FF-9544-CDA7EFA4F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2516155"/>
          </a:xfrm>
        </p:spPr>
        <p:txBody>
          <a:bodyPr>
            <a:noAutofit/>
          </a:bodyPr>
          <a:lstStyle/>
          <a:p>
            <a:r>
              <a:rPr lang="ru-RU" sz="8000" dirty="0"/>
              <a:t>       </a:t>
            </a:r>
            <a:r>
              <a:rPr lang="ru-RU" sz="6000" dirty="0">
                <a:solidFill>
                  <a:srgbClr val="FFFF00"/>
                </a:solidFill>
              </a:rPr>
              <a:t>СОЛНЦЕ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08604EA-2A75-45B2-ACED-CA6C4CEAB3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592" y="1988197"/>
            <a:ext cx="6802016" cy="44685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363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14:prism isContent="1" isInverted="1"/>
      </p:transition>
    </mc:Choice>
    <mc:Fallback xmlns="">
      <p:transition spd="slow" advClick="0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32A255-1161-44F4-A121-B5CD4474F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</a:t>
            </a:r>
            <a:r>
              <a:rPr lang="ru-RU" sz="4400" dirty="0"/>
              <a:t>Солнечные ванны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AD06BD-5DB3-42C2-B9F3-01A24F0EBA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FFC000"/>
                </a:solidFill>
              </a:rPr>
              <a:t>Утром при температуре воздуха не ниже + 18;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FFC000"/>
                </a:solidFill>
              </a:rPr>
              <a:t>Под влиянием солнца в организме образуется витамин </a:t>
            </a:r>
            <a:r>
              <a:rPr lang="en-US" sz="2800" dirty="0">
                <a:solidFill>
                  <a:srgbClr val="FFC000"/>
                </a:solidFill>
              </a:rPr>
              <a:t>D</a:t>
            </a:r>
            <a:r>
              <a:rPr lang="ru-RU" sz="2800" dirty="0">
                <a:solidFill>
                  <a:srgbClr val="FFC000"/>
                </a:solidFill>
              </a:rPr>
              <a:t>, необходимый для роста костей;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FFC000"/>
                </a:solidFill>
              </a:rPr>
              <a:t>Нельзя находиться пол солнцем более 30 минут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FFC000"/>
                </a:solidFill>
              </a:rPr>
              <a:t>Не забудь надеть головной убор;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FFC000"/>
                </a:solidFill>
              </a:rPr>
              <a:t>Лучше загорать в движении, играя в подвижные игры.</a:t>
            </a:r>
          </a:p>
        </p:txBody>
      </p:sp>
    </p:spTree>
    <p:extLst>
      <p:ext uri="{BB962C8B-B14F-4D97-AF65-F5344CB8AC3E}">
        <p14:creationId xmlns:p14="http://schemas.microsoft.com/office/powerpoint/2010/main" val="3977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allery dir="l"/>
      </p:transition>
    </mc:Choice>
    <mc:Fallback xmlns="">
      <p:transition spd="slow" advClick="0" advTm="7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39185D-1C7E-4CC1-B883-929ECEBEE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729" y="1402702"/>
            <a:ext cx="9390397" cy="5026090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rgbClr val="00B0F0"/>
                </a:solidFill>
              </a:rPr>
              <a:t>     Окружает нас всегда, </a:t>
            </a:r>
            <a:br>
              <a:rPr lang="ru-RU" sz="4800" dirty="0">
                <a:solidFill>
                  <a:srgbClr val="00B0F0"/>
                </a:solidFill>
              </a:rPr>
            </a:br>
            <a:r>
              <a:rPr lang="ru-RU" sz="4800" dirty="0">
                <a:solidFill>
                  <a:srgbClr val="00B0F0"/>
                </a:solidFill>
              </a:rPr>
              <a:t>     Мы им дышим без труда.</a:t>
            </a:r>
            <a:br>
              <a:rPr lang="ru-RU" sz="4800" dirty="0">
                <a:solidFill>
                  <a:srgbClr val="00B0F0"/>
                </a:solidFill>
              </a:rPr>
            </a:br>
            <a:r>
              <a:rPr lang="ru-RU" sz="4800" dirty="0">
                <a:solidFill>
                  <a:srgbClr val="00B0F0"/>
                </a:solidFill>
              </a:rPr>
              <a:t>     Он без запаха, без цвета.</a:t>
            </a:r>
            <a:br>
              <a:rPr lang="ru-RU" sz="4800" dirty="0">
                <a:solidFill>
                  <a:srgbClr val="00B0F0"/>
                </a:solidFill>
              </a:rPr>
            </a:br>
            <a:r>
              <a:rPr lang="ru-RU" sz="4800" dirty="0">
                <a:solidFill>
                  <a:srgbClr val="00B0F0"/>
                </a:solidFill>
              </a:rPr>
              <a:t>     Угадайте, что же это?</a:t>
            </a:r>
          </a:p>
        </p:txBody>
      </p:sp>
    </p:spTree>
    <p:extLst>
      <p:ext uri="{BB962C8B-B14F-4D97-AF65-F5344CB8AC3E}">
        <p14:creationId xmlns:p14="http://schemas.microsoft.com/office/powerpoint/2010/main" val="35518677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">
        <p15:prstTrans prst="fracture"/>
      </p:transition>
    </mc:Choice>
    <mc:Fallback xmlns="">
      <p:transition spd="slow" advClick="0" advTm="7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7F7EF2-803F-4707-A670-A5FC41528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  </a:t>
            </a:r>
            <a:r>
              <a:rPr lang="ru-RU" sz="5400" dirty="0">
                <a:solidFill>
                  <a:srgbClr val="00B0F0"/>
                </a:solidFill>
              </a:rPr>
              <a:t>Воздух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C4C57B5-5FA4-43B5-BE33-20EABB5F49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477" y="1688841"/>
            <a:ext cx="6596743" cy="4466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7751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4A0FB5-B32F-4038-991C-3BDF80367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/>
              <a:t>      Закаливание воздухом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BF9C9C-6FD0-4A88-8438-046E4242D1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B0F0"/>
                </a:solidFill>
              </a:rPr>
              <a:t>На прогулке в любое время года помни об одежде (по сезону) и удобной обуви;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B0F0"/>
                </a:solidFill>
              </a:rPr>
              <a:t>Закаливание воздухом можно проводить в любую погоду, главное – не переохлаждаться!</a:t>
            </a:r>
          </a:p>
          <a:p>
            <a:pPr>
              <a:buFont typeface="Wingdings" panose="05000000000000000000" pitchFamily="2" charset="2"/>
              <a:buChar char="v"/>
            </a:pPr>
            <a:endParaRPr lang="ru-RU" sz="2400" dirty="0">
              <a:solidFill>
                <a:srgbClr val="00B0F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400" dirty="0">
              <a:solidFill>
                <a:srgbClr val="00B0F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E8F1AF9-77F8-42F4-B9EE-D5446D723E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3679">
            <a:off x="8242922" y="2932048"/>
            <a:ext cx="3263135" cy="3730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33735DB-F17D-469C-A070-5C972EA89E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090" y="3935149"/>
            <a:ext cx="4075093" cy="2717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9625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glitter pattern="hexagon"/>
      </p:transition>
    </mc:Choice>
    <mc:Fallback xmlns="">
      <p:transition spd="slow" advClick="0" advTm="7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EA01EBB5-AADE-4423-B554-283393125F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653" y="938938"/>
            <a:ext cx="6792686" cy="520060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F9393F0B-3E8D-4DCA-B184-8CFE3D59A3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4069" y="631028"/>
            <a:ext cx="3854528" cy="5200605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2"/>
                </a:solidFill>
              </a:rPr>
              <a:t>Если руки наши в ваксе,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2"/>
                </a:solidFill>
              </a:rPr>
              <a:t>Если на нос сели кляксы,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2"/>
                </a:solidFill>
              </a:rPr>
              <a:t>Кто тогда нам первый друг,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2"/>
                </a:solidFill>
              </a:rPr>
              <a:t>Снимет грязь с лица и рук?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2"/>
                </a:solidFill>
              </a:rPr>
              <a:t>Без чего не может мама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2"/>
                </a:solidFill>
              </a:rPr>
              <a:t>Ни готовить, ни стирать,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2"/>
                </a:solidFill>
              </a:rPr>
              <a:t>Без чего, мы можем прямо,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2"/>
                </a:solidFill>
              </a:rPr>
              <a:t>Человеку умирать?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2"/>
                </a:solidFill>
              </a:rPr>
              <a:t>Чтобы лился дождик с неба,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2"/>
                </a:solidFill>
              </a:rPr>
              <a:t>Чтоб росли колосья хлеба,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2"/>
                </a:solidFill>
              </a:rPr>
              <a:t>Что бы плыли корабли –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2"/>
                </a:solidFill>
              </a:rPr>
              <a:t>Жить нельзя нам без…</a:t>
            </a:r>
          </a:p>
        </p:txBody>
      </p:sp>
    </p:spTree>
    <p:extLst>
      <p:ext uri="{BB962C8B-B14F-4D97-AF65-F5344CB8AC3E}">
        <p14:creationId xmlns:p14="http://schemas.microsoft.com/office/powerpoint/2010/main" val="3565558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20B0CE-4245-4D44-922D-67C8DD892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/>
              <a:t>              </a:t>
            </a:r>
            <a:r>
              <a:rPr lang="ru-RU" sz="5400" dirty="0">
                <a:solidFill>
                  <a:srgbClr val="0070C0"/>
                </a:solidFill>
              </a:rPr>
              <a:t>Вода</a:t>
            </a:r>
            <a:r>
              <a:rPr lang="ru-RU" dirty="0">
                <a:solidFill>
                  <a:srgbClr val="0070C0"/>
                </a:solidFill>
              </a:rPr>
              <a:t>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54436A2-FD46-4E13-9428-EB4667891A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584" y="1716832"/>
            <a:ext cx="7437537" cy="4777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7282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shred/>
      </p:transition>
    </mc:Choice>
    <mc:Fallback xmlns="">
      <p:transition spd="slow" advClick="0" advTm="5000">
        <p:fade/>
      </p:transition>
    </mc:Fallback>
  </mc:AlternateContent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144</TotalTime>
  <Words>288</Words>
  <Application>Microsoft Office PowerPoint</Application>
  <PresentationFormat>Широкоэкранный</PresentationFormat>
  <Paragraphs>34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Trebuchet MS</vt:lpstr>
      <vt:lpstr>Wingdings</vt:lpstr>
      <vt:lpstr>Wingdings 3</vt:lpstr>
      <vt:lpstr>Аспект</vt:lpstr>
      <vt:lpstr>Солнце, воздух и вода наши лучшие друзья!</vt:lpstr>
      <vt:lpstr>          Ты весь мир обогреваешь,           Ты усталости не знаешь,             Улыбаешься в оконце,            И зовут тебя все … </vt:lpstr>
      <vt:lpstr>       СОЛНЦЕ </vt:lpstr>
      <vt:lpstr>            Солнечные ванны </vt:lpstr>
      <vt:lpstr>     Окружает нас всегда,       Мы им дышим без труда.      Он без запаха, без цвета.      Угадайте, что же это?</vt:lpstr>
      <vt:lpstr>                  Воздух </vt:lpstr>
      <vt:lpstr>      Закаливание воздухом </vt:lpstr>
      <vt:lpstr>Презентация PowerPoint</vt:lpstr>
      <vt:lpstr>              Вода </vt:lpstr>
      <vt:lpstr>Закаливание – это тренировка, помогающая организму сопротивляться неблагоприятным погодным условиям ( холоду, жаре, слякоти, сквознякам).</vt:lpstr>
      <vt:lpstr>Если закаляться – в радость,  Вам простуда – не подружка. Это, дети, не игрушка.</vt:lpstr>
      <vt:lpstr>     Желаю Вам крепкого здоровья!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Солнце, воздух и вода наши лучшие друзья!</dc:title>
  <dc:creator>Юлия Басаргина</dc:creator>
  <cp:lastModifiedBy>Юлия Басаргина</cp:lastModifiedBy>
  <cp:revision>2</cp:revision>
  <dcterms:created xsi:type="dcterms:W3CDTF">2022-01-26T17:11:34Z</dcterms:created>
  <dcterms:modified xsi:type="dcterms:W3CDTF">2024-01-07T09:13:52Z</dcterms:modified>
</cp:coreProperties>
</file>