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56" r:id="rId6"/>
    <p:sldId id="257" r:id="rId7"/>
    <p:sldId id="259" r:id="rId8"/>
    <p:sldId id="260" r:id="rId9"/>
    <p:sldId id="261" r:id="rId10"/>
    <p:sldId id="262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201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274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26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22EB8-F4E6-43E5-877F-754CC873B3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71C8B-4A47-4165-BC51-256AC35417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287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A1E32-9906-43B0-A704-709F4881A0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F3F31-663C-45BF-8604-7658D0E4AE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489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AA6C-FFED-4D06-9998-8911A70C6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BFC59-0392-436A-BA49-828413BF79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227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BD501-FC05-459E-A9D4-697F1083B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D25EF-122F-4B10-A875-252C99E6E7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973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5FC1-64C7-4879-923E-F552BA63E8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56AD9-7A0C-4A71-B200-EC4279E9F7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48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09167-D959-4E45-B4EE-6674D74870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4FC5D-C94A-44A0-93AC-D0985EB4DD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551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41156-B3AC-42DA-A049-DF7A600F7C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8EE7E-2AE2-405A-8955-5CFF2F401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323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12D15-04D0-40FC-B5A6-B5EB44C13C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92E12-7972-400F-BA0C-6A1D389BA5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415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856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60F7D-F0B3-401E-B71A-F928CF121B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40080-BCCC-452A-A746-1CDFBBBBD2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249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2A12-2335-4CA8-A10A-4C55B515CF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87C8D-DCB7-4FCD-B3DC-D57EEE023C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5374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D7E6-E91E-4D7C-9E64-132C9820BB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425BC-22EB-4D68-B56F-B831E3E977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026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22EB8-F4E6-43E5-877F-754CC873B3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71C8B-4A47-4165-BC51-256AC35417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0871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A1E32-9906-43B0-A704-709F4881A0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F3F31-663C-45BF-8604-7658D0E4AE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7615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AA6C-FFED-4D06-9998-8911A70C6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BFC59-0392-436A-BA49-828413BF79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450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BD501-FC05-459E-A9D4-697F1083B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D25EF-122F-4B10-A875-252C99E6E7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4936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5FC1-64C7-4879-923E-F552BA63E8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56AD9-7A0C-4A71-B200-EC4279E9F7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4034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09167-D959-4E45-B4EE-6674D74870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4FC5D-C94A-44A0-93AC-D0985EB4DD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0508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41156-B3AC-42DA-A049-DF7A600F7C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8EE7E-2AE2-405A-8955-5CFF2F401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81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826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12D15-04D0-40FC-B5A6-B5EB44C13C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92E12-7972-400F-BA0C-6A1D389BA5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2507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60F7D-F0B3-401E-B71A-F928CF121B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40080-BCCC-452A-A746-1CDFBBBBD2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1177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2A12-2335-4CA8-A10A-4C55B515CF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87C8D-DCB7-4FCD-B3DC-D57EEE023C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3216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D7E6-E91E-4D7C-9E64-132C9820BB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425BC-22EB-4D68-B56F-B831E3E977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3955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22EB8-F4E6-43E5-877F-754CC873B3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71C8B-4A47-4165-BC51-256AC35417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3098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A1E32-9906-43B0-A704-709F4881A0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F3F31-663C-45BF-8604-7658D0E4AE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0889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AA6C-FFED-4D06-9998-8911A70C6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BFC59-0392-436A-BA49-828413BF79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8657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BD501-FC05-459E-A9D4-697F1083B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D25EF-122F-4B10-A875-252C99E6E7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4214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5FC1-64C7-4879-923E-F552BA63E8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56AD9-7A0C-4A71-B200-EC4279E9F7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7511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09167-D959-4E45-B4EE-6674D74870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4FC5D-C94A-44A0-93AC-D0985EB4DD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18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9441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41156-B3AC-42DA-A049-DF7A600F7C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8EE7E-2AE2-405A-8955-5CFF2F401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700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12D15-04D0-40FC-B5A6-B5EB44C13C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92E12-7972-400F-BA0C-6A1D389BA5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386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60F7D-F0B3-401E-B71A-F928CF121B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40080-BCCC-452A-A746-1CDFBBBBD2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6011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2A12-2335-4CA8-A10A-4C55B515CF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87C8D-DCB7-4FCD-B3DC-D57EEE023C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286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D7E6-E91E-4D7C-9E64-132C9820BB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425BC-22EB-4D68-B56F-B831E3E977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8865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22EB8-F4E6-43E5-877F-754CC873B3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71C8B-4A47-4165-BC51-256AC35417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8478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A1E32-9906-43B0-A704-709F4881A0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F3F31-663C-45BF-8604-7658D0E4AE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396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AA6C-FFED-4D06-9998-8911A70C6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BFC59-0392-436A-BA49-828413BF79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8699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BD501-FC05-459E-A9D4-697F1083B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D25EF-122F-4B10-A875-252C99E6E7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715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5FC1-64C7-4879-923E-F552BA63E8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56AD9-7A0C-4A71-B200-EC4279E9F7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237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0297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09167-D959-4E45-B4EE-6674D74870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4FC5D-C94A-44A0-93AC-D0985EB4DD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1739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41156-B3AC-42DA-A049-DF7A600F7C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8EE7E-2AE2-405A-8955-5CFF2F401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4103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12D15-04D0-40FC-B5A6-B5EB44C13C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92E12-7972-400F-BA0C-6A1D389BA5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5606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60F7D-F0B3-401E-B71A-F928CF121B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40080-BCCC-452A-A746-1CDFBBBBD2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5203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2A12-2335-4CA8-A10A-4C55B515CF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87C8D-DCB7-4FCD-B3DC-D57EEE023C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5248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D7E6-E91E-4D7C-9E64-132C9820BB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425BC-22EB-4D68-B56F-B831E3E977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1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443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446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564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159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0BA20-AE67-42C9-BB02-605B0BE99B2B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6A771-F684-4CE3-9C2A-FBE53DDEE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61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0391FC-5582-4546-B83D-E9C097F2E7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5E4C71-DFBA-4D51-8F77-B8DCE7547A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312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0391FC-5582-4546-B83D-E9C097F2E7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5E4C71-DFBA-4D51-8F77-B8DCE7547A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1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0391FC-5582-4546-B83D-E9C097F2E7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5E4C71-DFBA-4D51-8F77-B8DCE7547A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15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0391FC-5582-4546-B83D-E9C097F2E7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5E4C71-DFBA-4D51-8F77-B8DCE7547A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94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emf"/><Relationship Id="rId4" Type="http://schemas.openxmlformats.org/officeDocument/2006/relationships/image" Target="../media/image6.png"/><Relationship Id="rId9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29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1"/>
            <a:ext cx="4320516" cy="34563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88083"/>
            <a:ext cx="3605213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789040"/>
            <a:ext cx="4163008" cy="272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40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8" y="0"/>
            <a:ext cx="9126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8" descr="D:\НАТАЛЬЯ\ИНТЕРНЕТ\КАРТИНКИ\МЕБЕЛЬ\0_81350_5bde4c8d_L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8" y="1911350"/>
            <a:ext cx="306705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0838" y="1703388"/>
            <a:ext cx="17160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3500438"/>
            <a:ext cx="23780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20" descr="D:\НАТАЛЬЯ\ИНТЕРНЕТ\КАРТИНКИ\ШКОЛА\2348296885fb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40088" y="3817938"/>
            <a:ext cx="21907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21" descr="D:\НАТАЛЬЯ\ИНТЕРНЕТ\КАРТИНКИ\ЭЛЕКТРОПРИБОРЫ\e44b69c86d8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71775" y="1484313"/>
            <a:ext cx="247173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8" name="Объект 1"/>
          <p:cNvGraphicFramePr>
            <a:graphicFrameLocks noChangeAspect="1"/>
          </p:cNvGraphicFramePr>
          <p:nvPr/>
        </p:nvGraphicFramePr>
        <p:xfrm>
          <a:off x="7172325" y="765175"/>
          <a:ext cx="1512888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orelDRAW" r:id="rId9" imgW="10772851" imgH="10432288" progId="CorelDRAW.Graphic.12">
                  <p:embed/>
                </p:oleObj>
              </mc:Choice>
              <mc:Fallback>
                <p:oleObj name="CorelDRAW" r:id="rId9" imgW="10772851" imgH="10432288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2325" y="765175"/>
                        <a:ext cx="1512888" cy="146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430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10" descr="D:\НАТАЛЬЯ\ИНТЕРНЕТ\КАРТИНКИ\ИГРУШКИ\a7343d1be4d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7638" y="2986088"/>
            <a:ext cx="266541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2" descr="D:\НАТАЛЬЯ\ИНТЕРНЕТ\КАРТИНКИ\РАСТЕНИЯ, ЦВЕТЫ\2f641a2b6c4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1863" y="2781300"/>
            <a:ext cx="2376487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1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1773238"/>
            <a:ext cx="201612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18" descr="D:\НАТАЛЬЯ\ИНТЕРНЕТ\КАРТИНКИ\РАЗНОЕ ПОЛЕЗНОЕ\0c8a0fec1dcf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341313"/>
            <a:ext cx="2195512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2" descr="D:\НАТАЛЬЯ\ИНТЕРНЕТ\КАРТИНКИ\КОМУ ЭТО НАДО\ccbee1130aab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463" y="3892550"/>
            <a:ext cx="23368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3" descr="D:\НАТАЛЬЯ\ИНТЕРНЕТ\КАРТИНКИ\КОМУ ЭТО НАДО\z_04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1188" y="3448050"/>
            <a:ext cx="1512887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4" descr="D:\НАТАЛЬЯ\ИНТЕРНЕТ\КАРТИНКИ\ИГРУШКИ\db109af7bf44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5650" y="1309688"/>
            <a:ext cx="252095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884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3" y="0"/>
            <a:ext cx="9126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11" descr="D:\НАТАЛЬЯ\ИНТЕРНЕТ\КАРТИНКИ\ИГРУШКИ\post-245934-1331187610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81413" y="3644900"/>
            <a:ext cx="179863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2" descr="D:\НАТАЛЬЯ\ИНТЕРНЕТ\КАРТИНКИ\ЗДАНИЯ\0725040a633b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2700338"/>
            <a:ext cx="3221038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" descr="D:\НАТАЛЬЯ\ИНТЕРНЕТ\КАРТИНКИ\ОБЖ\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1413" y="1689100"/>
            <a:ext cx="1727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50" name="Объект 1"/>
          <p:cNvGraphicFramePr>
            <a:graphicFrameLocks noChangeAspect="1"/>
          </p:cNvGraphicFramePr>
          <p:nvPr/>
        </p:nvGraphicFramePr>
        <p:xfrm>
          <a:off x="7132638" y="692150"/>
          <a:ext cx="1366837" cy="170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CorelDRAW" r:id="rId7" imgW="4869485" imgH="6046013" progId="CorelDRAW.Graphic.12">
                  <p:embed/>
                </p:oleObj>
              </mc:Choice>
              <mc:Fallback>
                <p:oleObj name="CorelDRAW" r:id="rId7" imgW="4869485" imgH="6046013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2638" y="692150"/>
                        <a:ext cx="1366837" cy="170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1" name="Picture 8" descr="17315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00113" y="2698750"/>
            <a:ext cx="2414587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817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0"/>
            <a:ext cx="9126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9" descr="D:\НАТАЛЬЯ\ИНТЕРНЕТ\КАРТИНКИ\ИГРУШКИ\06f694a9ac9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5688" y="2636838"/>
            <a:ext cx="1973262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4244975"/>
            <a:ext cx="2039938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400050"/>
            <a:ext cx="2308225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 descr="D:\НАТАЛЬЯ\ИНТЕРНЕТ\КАРТИНКИ\РАЗНОЕ ПОЛЕЗНОЕ\38be42133027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5163" y="862013"/>
            <a:ext cx="1539875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D:\НАТАЛЬЯ\ИНТЕРНЕТ\КАРТИНКИ\РАЗНОЕ ПОЛЕЗНОЕ\post-29636-130487554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1282700"/>
            <a:ext cx="20256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4213" y="3357563"/>
            <a:ext cx="29702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5068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Инструкция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Прямоугольники должны располагаться между квадратами на середине сторон.</a:t>
            </a:r>
          </a:p>
          <a:p>
            <a:pPr marL="0" indent="0">
              <a:buNone/>
            </a:pPr>
            <a:r>
              <a:rPr lang="ru-RU" dirty="0" smtClean="0"/>
              <a:t> Но место квадратов – это углы.</a:t>
            </a:r>
          </a:p>
          <a:p>
            <a:pPr marL="0" indent="0">
              <a:buNone/>
            </a:pPr>
            <a:r>
              <a:rPr lang="ru-RU" dirty="0" smtClean="0"/>
              <a:t>2. Найдите правильное место для круга на этом ковре, если он один.</a:t>
            </a:r>
          </a:p>
          <a:p>
            <a:pPr marL="0" indent="0">
              <a:buNone/>
            </a:pPr>
            <a:r>
              <a:rPr lang="ru-RU" dirty="0" smtClean="0"/>
              <a:t>3. Подумайте, как должны быть расположены треугольники на этом ковре, если их место возле круга.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28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52</Words>
  <Application>Microsoft Office PowerPoint</Application>
  <PresentationFormat>Экран (4:3)</PresentationFormat>
  <Paragraphs>5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Тема Office</vt:lpstr>
      <vt:lpstr>1_Тема Office</vt:lpstr>
      <vt:lpstr>2_Тема Office</vt:lpstr>
      <vt:lpstr>3_Тема Office</vt:lpstr>
      <vt:lpstr>4_Тема Office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Инструкция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2012-12-11T13:48:36Z</dcterms:created>
  <dcterms:modified xsi:type="dcterms:W3CDTF">2012-12-11T14:02:58Z</dcterms:modified>
</cp:coreProperties>
</file>