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85" r:id="rId3"/>
    <p:sldId id="286" r:id="rId4"/>
    <p:sldId id="296" r:id="rId5"/>
    <p:sldId id="287" r:id="rId6"/>
    <p:sldId id="289" r:id="rId7"/>
    <p:sldId id="295" r:id="rId8"/>
    <p:sldId id="293" r:id="rId9"/>
    <p:sldId id="294" r:id="rId10"/>
    <p:sldId id="288" r:id="rId11"/>
    <p:sldId id="290" r:id="rId12"/>
    <p:sldId id="291" r:id="rId13"/>
    <p:sldId id="292" r:id="rId14"/>
    <p:sldId id="298" r:id="rId15"/>
    <p:sldId id="299" r:id="rId16"/>
    <p:sldId id="297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8" r:id="rId28"/>
    <p:sldId id="269" r:id="rId29"/>
    <p:sldId id="267" r:id="rId30"/>
    <p:sldId id="270" r:id="rId31"/>
    <p:sldId id="271" r:id="rId32"/>
    <p:sldId id="272" r:id="rId33"/>
    <p:sldId id="273" r:id="rId34"/>
    <p:sldId id="277" r:id="rId35"/>
    <p:sldId id="274" r:id="rId36"/>
    <p:sldId id="275" r:id="rId37"/>
    <p:sldId id="276" r:id="rId38"/>
    <p:sldId id="278" r:id="rId39"/>
    <p:sldId id="280" r:id="rId40"/>
    <p:sldId id="279" r:id="rId41"/>
    <p:sldId id="281" r:id="rId42"/>
    <p:sldId id="282" r:id="rId43"/>
    <p:sldId id="283" r:id="rId44"/>
    <p:sldId id="28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B503C-3B3A-4C1E-9C05-276CFAE27A2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D3A5-C411-4814-8D39-93C4915F1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49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DD3A5-C411-4814-8D39-93C4915F173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61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DD3A5-C411-4814-8D39-93C4915F173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756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DD3A5-C411-4814-8D39-93C4915F173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084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47664" y="2060848"/>
            <a:ext cx="6656784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Николай Васильевич Гоголь</a:t>
            </a:r>
            <a:br>
              <a:rPr lang="ru-RU" sz="6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«Шинель»</a:t>
            </a:r>
            <a:endParaRPr lang="ru-RU" sz="6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91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20601" r="45275" b="17800"/>
          <a:stretch/>
        </p:blipFill>
        <p:spPr>
          <a:xfrm>
            <a:off x="2451037" y="260648"/>
            <a:ext cx="4983281" cy="6264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51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5" t="3800" r="9545" b="12200"/>
          <a:stretch/>
        </p:blipFill>
        <p:spPr>
          <a:xfrm>
            <a:off x="899592" y="580684"/>
            <a:ext cx="3758819" cy="51845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19201" r="44488" b="10800"/>
          <a:stretch/>
        </p:blipFill>
        <p:spPr>
          <a:xfrm>
            <a:off x="4572000" y="980728"/>
            <a:ext cx="3963320" cy="55046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59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" y="28855"/>
            <a:ext cx="4674844" cy="53383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3" t="51400" r="46850" b="16400"/>
          <a:stretch/>
        </p:blipFill>
        <p:spPr>
          <a:xfrm>
            <a:off x="3900987" y="2651092"/>
            <a:ext cx="5265976" cy="4176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39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5" t="15001" r="40550" b="12200"/>
          <a:stretch/>
        </p:blipFill>
        <p:spPr>
          <a:xfrm>
            <a:off x="2411760" y="188640"/>
            <a:ext cx="4752528" cy="65034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85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65618" y="908720"/>
            <a:ext cx="8748464" cy="6369571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Темы</a:t>
            </a:r>
          </a:p>
          <a:p>
            <a:pPr marL="514350" indent="-514350" fontAlgn="base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Жизнь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маленького человека </a:t>
            </a:r>
          </a:p>
          <a:p>
            <a:pPr marL="514350" indent="-514350" fontAlgn="base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Противопоставление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реального и фантастического </a:t>
            </a:r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0" indent="0" fontAlgn="base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 Тема безнравственности. </a:t>
            </a:r>
          </a:p>
          <a:p>
            <a:pPr marL="0" indent="0" fontAlgn="base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10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Проблемы.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fontAlgn="base">
              <a:buFont typeface="+mj-lt"/>
              <a:buAutoNum type="arabicPeriod"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Главная проблема повести – гуманизм, а точнее – его отсутствие. </a:t>
            </a:r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Проблема равнодушия.</a:t>
            </a: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Проблема бедности </a:t>
            </a:r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Проблема </a:t>
            </a:r>
            <a:r>
              <a:rPr 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социального неравенства </a:t>
            </a:r>
          </a:p>
          <a:p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683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600200"/>
            <a:ext cx="7041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Проверочная работа</a:t>
            </a:r>
            <a:endParaRPr lang="ru-RU" sz="8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0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1.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Опишите одного чиновника одного департамента.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76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2. Назовите имя, отчество, фамилию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г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лавного  героя.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3346"/>
            <a:ext cx="9144793" cy="686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98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3. В честь кого и кто назвал главного героя?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58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4686920" cy="58813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47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4. В чём состояли обязанности нашего героя в департаменте?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330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5. Расскажите, как издевались сослуживцы над главным героем.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38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6. </a:t>
            </a:r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Как реагировал главный герой на издевательства сослуживцев?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620688"/>
            <a:ext cx="8424936" cy="5865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7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.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Вставьте подходящие по смыслу слова: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«И закрывал себя рукою бедный молодой человек, и много раз содрогался он потом на веку своём, видя, как много в человеке ……, как много скрыто свирепой…….в утончённой, образованной светскости».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5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8. Почему директор  департамента хотел повысить главного героя по службе, но не повысил? 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29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9. Чем занимался главный герой дома после тяжелого рабочего дня?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00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260648"/>
            <a:ext cx="7474024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10.</a:t>
            </a:r>
            <a:r>
              <a:rPr lang="ru-RU" sz="4000" dirty="0" smtClean="0"/>
              <a:t> 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А) Какую зарплату за год получал главный герой?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Б) Что является в Петербурге главным врагом человека, получающего такое жалование? 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881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11. Почему старая шинель главного героя служила предметом насмешек (несколько причин)?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37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12. Как звали портного (два варианта)?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86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13.Какая была изначальная стоимость шинели и на какой остановились.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9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9" t="38800" r="45276" b="37400"/>
          <a:stretch/>
        </p:blipFill>
        <p:spPr>
          <a:xfrm>
            <a:off x="1043608" y="260648"/>
            <a:ext cx="3960440" cy="48091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0" t="27600" r="44488" b="33200"/>
          <a:stretch/>
        </p:blipFill>
        <p:spPr>
          <a:xfrm>
            <a:off x="4716016" y="620688"/>
            <a:ext cx="3939866" cy="58061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42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14. Откуда у главного героя оказались первоначальные «более чем сорок рублей» (никто не давал)? 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79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15. Какие ограничения для себя ввёл главный герой, чтобы накопить на шинель?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98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16. В какую сторону изменился главный герой, мечтая о покупке? Докажите ( какой он стал и почему)?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1698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17.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Какую сумму выплатил директор главному герою «</a:t>
            </a:r>
            <a:r>
              <a:rPr lang="ru-RU" sz="5400" dirty="0" err="1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противу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всякого чаяния»?</a:t>
            </a:r>
          </a:p>
          <a:p>
            <a:pPr marL="0" indent="0">
              <a:buNone/>
            </a:pP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766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18. Чей мех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был на новой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шинели главного героя?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79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19. Какое настроение и почему было у главного героя в тот день, когда он пришел на службу в новой шинели?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96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20. 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Что 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потребовали от  главного героя сослуживцы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, когда он 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пришёл 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в департамент в новой шинели?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19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476672"/>
            <a:ext cx="8568952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21.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А) Кто и каким образом выручил главного героя в департаменте, когда тот пришёл в новой шинели?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Б) Какое условие должен был выполнить главный герой взамен?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198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22. а) В какую игру играли все в гостях у чиновника?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Б) Как чувствовал себя главный герой среди гостей?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786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23. Где главный герой обнаружил шинель, когда уходил от гостей?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31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26201" r="44488" b="16680"/>
          <a:stretch/>
        </p:blipFill>
        <p:spPr>
          <a:xfrm>
            <a:off x="4864170" y="16083"/>
            <a:ext cx="4248472" cy="50981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0" t="38800" r="45275" b="20601"/>
          <a:stretch/>
        </p:blipFill>
        <p:spPr>
          <a:xfrm>
            <a:off x="-108520" y="1700808"/>
            <a:ext cx="5472608" cy="5040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899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24.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Что случилось с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главным героем по дороге домой после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вечера у коллеги?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571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25.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 Как «значительное лицо» ведёт себя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с главным героем, когда тот обращается ему со своей бедой?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804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26.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Что случилось с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главным героем после </a:t>
            </a: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посещения «значительного лица»?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4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088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340768"/>
            <a:ext cx="878497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27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.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Перечислите проблемы, поднимаемые в повести 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Н.В. Гоголя «Шинель».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4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923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86" y="3284984"/>
            <a:ext cx="6723112" cy="3025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20688"/>
            <a:ext cx="6122940" cy="2842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1"/>
            <a:ext cx="9144000" cy="69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60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6" t="22001" r="43700" b="15001"/>
          <a:stretch/>
        </p:blipFill>
        <p:spPr>
          <a:xfrm>
            <a:off x="2627784" y="692696"/>
            <a:ext cx="3816424" cy="57246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2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40768"/>
            <a:ext cx="6552252" cy="44197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66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20601" r="42125" b="17800"/>
          <a:stretch/>
        </p:blipFill>
        <p:spPr>
          <a:xfrm>
            <a:off x="2033372" y="332656"/>
            <a:ext cx="5236945" cy="5760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02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43918" r="57861" b="22116"/>
          <a:stretch/>
        </p:blipFill>
        <p:spPr>
          <a:xfrm>
            <a:off x="2339752" y="836713"/>
            <a:ext cx="4176464" cy="53285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50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0" t="49499" r="44488" b="20601"/>
          <a:stretch/>
        </p:blipFill>
        <p:spPr>
          <a:xfrm>
            <a:off x="-19366" y="0"/>
            <a:ext cx="6136334" cy="37444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33202" r="44488" b="5200"/>
          <a:stretch/>
        </p:blipFill>
        <p:spPr>
          <a:xfrm>
            <a:off x="4611093" y="1313384"/>
            <a:ext cx="4536504" cy="5544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8"/>
            <a:ext cx="9144000" cy="68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28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471</Words>
  <Application>Microsoft Office PowerPoint</Application>
  <PresentationFormat>Экран (4:3)</PresentationFormat>
  <Paragraphs>48</Paragraphs>
  <Slides>44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8" baseType="lpstr">
      <vt:lpstr>Arial</vt:lpstr>
      <vt:lpstr>Calibri</vt:lpstr>
      <vt:lpstr>Monotype Corsiva</vt:lpstr>
      <vt:lpstr>Тема Office</vt:lpstr>
      <vt:lpstr>Николай Васильевич Гоголь «Шинель»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Васильевич Гоголь «Шинель»</dc:title>
  <dc:creator>User</dc:creator>
  <cp:lastModifiedBy>Админ</cp:lastModifiedBy>
  <cp:revision>52</cp:revision>
  <dcterms:created xsi:type="dcterms:W3CDTF">2019-11-29T13:43:28Z</dcterms:created>
  <dcterms:modified xsi:type="dcterms:W3CDTF">2024-01-07T09:17:42Z</dcterms:modified>
</cp:coreProperties>
</file>