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  <p:sldMasterId id="2147483674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71" r:id="rId17"/>
  </p:sldIdLst>
  <p:sldSz cx="9144000" cy="6858000" type="screen4x3"/>
  <p:notesSz cx="7559675" cy="10691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roundedCorners val="0"/>
  <c:style val="2"/>
  <c:chart>
    <c:title>
      <c:tx>
        <c:rich>
          <a:bodyPr rot="0"/>
          <a:lstStyle/>
          <a:p>
            <a:pPr>
              <a:defRPr sz="2160" b="1" strike="noStrike" spc="-1">
                <a:solidFill>
                  <a:srgbClr val="000000"/>
                </a:solidFill>
                <a:latin typeface="Arial"/>
                <a:ea typeface="DejaVu Sans"/>
              </a:defRPr>
            </a:pPr>
            <a:r>
              <a:rPr lang="ru-RU" sz="2160" b="1" strike="noStrike" spc="-1">
                <a:solidFill>
                  <a:srgbClr val="000000"/>
                </a:solidFill>
                <a:latin typeface="Arial"/>
                <a:ea typeface="DejaVu Sans"/>
              </a:rPr>
              <a:t>Количесто человек</a:t>
            </a:r>
          </a:p>
        </c:rich>
      </c:tx>
      <c:layout/>
      <c:overlay val="0"/>
      <c:spPr>
        <a:noFill/>
        <a:ln w="0">
          <a:noFill/>
        </a:ln>
      </c:spPr>
    </c:title>
    <c:autoTitleDeleted val="0"/>
    <c:plotArea>
      <c:layout/>
      <c:pieChart>
        <c:varyColors val="1"/>
        <c:ser>
          <c:idx val="0"/>
          <c:order val="0"/>
          <c:tx>
            <c:strRef>
              <c:f>label 0</c:f>
              <c:strCache>
                <c:ptCount val="1"/>
                <c:pt idx="0">
                  <c:v>Количесто человек</c:v>
                </c:pt>
              </c:strCache>
            </c:strRef>
          </c:tx>
          <c:spPr>
            <a:solidFill>
              <a:srgbClr val="F0A22E"/>
            </a:solidFill>
            <a:ln w="0">
              <a:noFill/>
            </a:ln>
          </c:spPr>
          <c:dPt>
            <c:idx val="0"/>
            <c:bubble3D val="0"/>
          </c:dPt>
          <c:dPt>
            <c:idx val="1"/>
            <c:bubble3D val="0"/>
            <c:spPr>
              <a:solidFill>
                <a:srgbClr val="A5644E"/>
              </a:solidFill>
              <a:ln w="0">
                <a:noFill/>
              </a:ln>
            </c:spPr>
          </c:dPt>
          <c:dPt>
            <c:idx val="2"/>
            <c:bubble3D val="0"/>
            <c:spPr>
              <a:solidFill>
                <a:srgbClr val="B58B80"/>
              </a:solidFill>
              <a:ln w="0">
                <a:noFill/>
              </a:ln>
            </c:spPr>
          </c:dPt>
          <c:dPt>
            <c:idx val="3"/>
            <c:bubble3D val="0"/>
            <c:spPr>
              <a:solidFill>
                <a:srgbClr val="C3986D"/>
              </a:solidFill>
              <a:ln w="0">
                <a:noFill/>
              </a:ln>
            </c:spPr>
          </c:dPt>
          <c:dLbls>
            <c:dLbl>
              <c:idx val="0"/>
              <c:layout/>
              <c:numFmt formatCode="General" sourceLinked="0"/>
              <c:spPr/>
              <c:txPr>
                <a:bodyPr wrap="none"/>
                <a:lstStyle/>
                <a:p>
                  <a:pPr>
                    <a:defRPr sz="1800" b="0" strike="noStrike" spc="-1">
                      <a:solidFill>
                        <a:srgbClr val="000000"/>
                      </a:solidFill>
                      <a:latin typeface="Arial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1"/>
              <c:separator>; </c:separator>
            </c:dLbl>
            <c:dLbl>
              <c:idx val="1"/>
              <c:layout/>
              <c:numFmt formatCode="General" sourceLinked="0"/>
              <c:spPr/>
              <c:txPr>
                <a:bodyPr wrap="none"/>
                <a:lstStyle/>
                <a:p>
                  <a:pPr>
                    <a:defRPr sz="1800" b="0" strike="noStrike" spc="-1">
                      <a:solidFill>
                        <a:srgbClr val="000000"/>
                      </a:solidFill>
                      <a:latin typeface="Arial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1"/>
              <c:separator>; </c:separator>
            </c:dLbl>
            <c:dLbl>
              <c:idx val="2"/>
              <c:layout/>
              <c:numFmt formatCode="General" sourceLinked="0"/>
              <c:spPr/>
              <c:txPr>
                <a:bodyPr wrap="none"/>
                <a:lstStyle/>
                <a:p>
                  <a:pPr>
                    <a:defRPr sz="1800" b="0" strike="noStrike" spc="-1">
                      <a:solidFill>
                        <a:srgbClr val="000000"/>
                      </a:solidFill>
                      <a:latin typeface="Arial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1"/>
              <c:separator>; </c:separator>
            </c:dLbl>
            <c:dLbl>
              <c:idx val="3"/>
              <c:layout/>
              <c:spPr/>
              <c:txPr>
                <a:bodyPr wrap="none"/>
                <a:lstStyle/>
                <a:p>
                  <a:pPr>
                    <a:defRPr sz="1800" b="0" strike="noStrike" spc="-1">
                      <a:solidFill>
                        <a:srgbClr val="000000"/>
                      </a:solidFill>
                      <a:latin typeface="Arial"/>
                    </a:defRPr>
                  </a:pPr>
                  <a:endParaRPr lang="ru-RU"/>
                </a:p>
              </c:txPr>
              <c:showLegendKey val="0"/>
              <c:showVal val="0"/>
              <c:showCatName val="0"/>
              <c:showSerName val="0"/>
              <c:showPercent val="0"/>
              <c:showBubbleSize val="1"/>
            </c:dLbl>
            <c:txPr>
              <a:bodyPr wrap="none"/>
              <a:lstStyle/>
              <a:p>
                <a:pPr>
                  <a:defRPr sz="1800" b="0" strike="noStrike" spc="-1">
                    <a:solidFill>
                      <a:srgbClr val="000000"/>
                    </a:solidFill>
                    <a:latin typeface="Arial"/>
                    <a:ea typeface="DejaVu San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0"/>
            <c:showBubbleSize val="1"/>
            <c:separator>; </c:separator>
            <c:showLeaderLines val="0"/>
          </c:dLbls>
          <c:cat>
            <c:strRef>
              <c:f>categories</c:f>
              <c:strCache>
                <c:ptCount val="4"/>
                <c:pt idx="0">
                  <c:v>цветочные композиции</c:v>
                </c:pt>
                <c:pt idx="1">
                  <c:v>Фотозона</c:v>
                </c:pt>
                <c:pt idx="2">
                  <c:v>Интересные  фигуры и интеракив </c:v>
                </c:pt>
              </c:strCache>
            </c:strRef>
          </c:cat>
          <c:val>
            <c:numRef>
              <c:f>0</c:f>
              <c:numCache>
                <c:formatCode>General</c:formatCode>
                <c:ptCount val="4"/>
                <c:pt idx="0">
                  <c:v>37</c:v>
                </c:pt>
                <c:pt idx="1">
                  <c:v>23</c:v>
                </c:pt>
                <c:pt idx="2">
                  <c:v>10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solidFill>
          <a:srgbClr val="FFFFFF"/>
        </a:solidFill>
        <a:ln w="0">
          <a:noFill/>
        </a:ln>
      </c:spPr>
    </c:plotArea>
    <c:legend>
      <c:legendPos val="r"/>
      <c:layout>
        <c:manualLayout>
          <c:xMode val="edge"/>
          <c:yMode val="edge"/>
          <c:x val="0.64997231590074001"/>
          <c:y val="0.346965699208443"/>
          <c:w val="0.33447425378768803"/>
          <c:h val="0.40208150102609203"/>
        </c:manualLayout>
      </c:layout>
      <c:overlay val="0"/>
      <c:spPr>
        <a:solidFill>
          <a:schemeClr val="bg1"/>
        </a:solidFill>
        <a:ln w="0">
          <a:noFill/>
        </a:ln>
      </c:spPr>
      <c:txPr>
        <a:bodyPr/>
        <a:lstStyle/>
        <a:p>
          <a:pPr>
            <a:defRPr sz="1800" b="0" strike="noStrike" spc="-1">
              <a:solidFill>
                <a:srgbClr val="000000"/>
              </a:solidFill>
              <a:latin typeface="Arial"/>
              <a:ea typeface="DejaVu Sans"/>
            </a:defRPr>
          </a:pPr>
          <a:endParaRPr lang="ru-RU"/>
        </a:p>
      </c:txPr>
    </c:legend>
    <c:plotVisOnly val="1"/>
    <c:dispBlanksAs val="zero"/>
    <c:showDLblsOverMax val="1"/>
  </c:chart>
  <c:spPr>
    <a:solidFill>
      <a:srgbClr val="92D050"/>
    </a:solidFill>
    <a:ln w="9360">
      <a:solidFill>
        <a:srgbClr val="D9D9D9"/>
      </a:solidFill>
      <a:round/>
    </a:ln>
  </c:spPr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laceHolder 1"/>
          <p:cNvSpPr>
            <a:spLocks noGrp="1"/>
          </p:cNvSpPr>
          <p:nvPr>
            <p:ph type="title"/>
          </p:nvPr>
        </p:nvSpPr>
        <p:spPr>
          <a:xfrm>
            <a:off x="304920" y="457200"/>
            <a:ext cx="8686080" cy="8373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laceHolder 1"/>
          <p:cNvSpPr>
            <a:spLocks noGrp="1"/>
          </p:cNvSpPr>
          <p:nvPr>
            <p:ph type="title"/>
          </p:nvPr>
        </p:nvSpPr>
        <p:spPr>
          <a:xfrm>
            <a:off x="304920" y="457200"/>
            <a:ext cx="8686080" cy="8373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laceHolder 1"/>
          <p:cNvSpPr>
            <a:spLocks noGrp="1"/>
          </p:cNvSpPr>
          <p:nvPr>
            <p:ph type="title"/>
          </p:nvPr>
        </p:nvSpPr>
        <p:spPr>
          <a:xfrm>
            <a:off x="304920" y="457200"/>
            <a:ext cx="8686080" cy="8373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304920" y="457200"/>
            <a:ext cx="8686080" cy="8373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8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304920" y="457200"/>
            <a:ext cx="8686080" cy="8373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304920" y="457200"/>
            <a:ext cx="8686080" cy="8373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304920" y="457200"/>
            <a:ext cx="8686080" cy="8373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subTitle"/>
          </p:nvPr>
        </p:nvSpPr>
        <p:spPr>
          <a:xfrm>
            <a:off x="304920" y="457200"/>
            <a:ext cx="8686080" cy="38829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laceHolder 1"/>
          <p:cNvSpPr>
            <a:spLocks noGrp="1"/>
          </p:cNvSpPr>
          <p:nvPr>
            <p:ph type="title"/>
          </p:nvPr>
        </p:nvSpPr>
        <p:spPr>
          <a:xfrm>
            <a:off x="304920" y="457200"/>
            <a:ext cx="8686080" cy="8373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9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304920" y="457200"/>
            <a:ext cx="8686080" cy="8373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PlaceHolder 1"/>
          <p:cNvSpPr>
            <a:spLocks noGrp="1"/>
          </p:cNvSpPr>
          <p:nvPr>
            <p:ph type="title"/>
          </p:nvPr>
        </p:nvSpPr>
        <p:spPr>
          <a:xfrm>
            <a:off x="304920" y="457200"/>
            <a:ext cx="8686080" cy="8373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3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304920" y="457200"/>
            <a:ext cx="8686080" cy="8373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6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7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PlaceHolder 1"/>
          <p:cNvSpPr>
            <a:spLocks noGrp="1"/>
          </p:cNvSpPr>
          <p:nvPr>
            <p:ph type="title"/>
          </p:nvPr>
        </p:nvSpPr>
        <p:spPr>
          <a:xfrm>
            <a:off x="304920" y="457200"/>
            <a:ext cx="8686080" cy="8373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0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304920" y="457200"/>
            <a:ext cx="8686080" cy="8373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4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5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Grp="1"/>
          </p:cNvSpPr>
          <p:nvPr>
            <p:ph type="title"/>
          </p:nvPr>
        </p:nvSpPr>
        <p:spPr>
          <a:xfrm>
            <a:off x="304920" y="457200"/>
            <a:ext cx="8686080" cy="8373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8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9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0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1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2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PlaceHolder 1"/>
          <p:cNvSpPr>
            <a:spLocks noGrp="1"/>
          </p:cNvSpPr>
          <p:nvPr>
            <p:ph type="title"/>
          </p:nvPr>
        </p:nvSpPr>
        <p:spPr>
          <a:xfrm>
            <a:off x="304920" y="457200"/>
            <a:ext cx="8686080" cy="8373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9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PlaceHolder 1"/>
          <p:cNvSpPr>
            <a:spLocks noGrp="1"/>
          </p:cNvSpPr>
          <p:nvPr>
            <p:ph type="title"/>
          </p:nvPr>
        </p:nvSpPr>
        <p:spPr>
          <a:xfrm>
            <a:off x="304920" y="457200"/>
            <a:ext cx="8686080" cy="8373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PlaceHolder 1"/>
          <p:cNvSpPr>
            <a:spLocks noGrp="1"/>
          </p:cNvSpPr>
          <p:nvPr>
            <p:ph type="title"/>
          </p:nvPr>
        </p:nvSpPr>
        <p:spPr>
          <a:xfrm>
            <a:off x="304920" y="457200"/>
            <a:ext cx="8686080" cy="8373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title"/>
          </p:nvPr>
        </p:nvSpPr>
        <p:spPr>
          <a:xfrm>
            <a:off x="304920" y="457200"/>
            <a:ext cx="8686080" cy="8373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ceHolder 1"/>
          <p:cNvSpPr>
            <a:spLocks noGrp="1"/>
          </p:cNvSpPr>
          <p:nvPr>
            <p:ph type="title"/>
          </p:nvPr>
        </p:nvSpPr>
        <p:spPr>
          <a:xfrm>
            <a:off x="304920" y="457200"/>
            <a:ext cx="8686080" cy="8373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laceHolder 1"/>
          <p:cNvSpPr>
            <a:spLocks noGrp="1"/>
          </p:cNvSpPr>
          <p:nvPr>
            <p:ph type="subTitle"/>
          </p:nvPr>
        </p:nvSpPr>
        <p:spPr>
          <a:xfrm>
            <a:off x="304920" y="457200"/>
            <a:ext cx="8686080" cy="38829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PlaceHolder 1"/>
          <p:cNvSpPr>
            <a:spLocks noGrp="1"/>
          </p:cNvSpPr>
          <p:nvPr>
            <p:ph type="title"/>
          </p:nvPr>
        </p:nvSpPr>
        <p:spPr>
          <a:xfrm>
            <a:off x="304920" y="457200"/>
            <a:ext cx="8686080" cy="8373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0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PlaceHolder 1"/>
          <p:cNvSpPr>
            <a:spLocks noGrp="1"/>
          </p:cNvSpPr>
          <p:nvPr>
            <p:ph type="title"/>
          </p:nvPr>
        </p:nvSpPr>
        <p:spPr>
          <a:xfrm>
            <a:off x="304920" y="457200"/>
            <a:ext cx="8686080" cy="8373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4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PlaceHolder 1"/>
          <p:cNvSpPr>
            <a:spLocks noGrp="1"/>
          </p:cNvSpPr>
          <p:nvPr>
            <p:ph type="title"/>
          </p:nvPr>
        </p:nvSpPr>
        <p:spPr>
          <a:xfrm>
            <a:off x="304920" y="457200"/>
            <a:ext cx="8686080" cy="8373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8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PlaceHolder 1"/>
          <p:cNvSpPr>
            <a:spLocks noGrp="1"/>
          </p:cNvSpPr>
          <p:nvPr>
            <p:ph type="title"/>
          </p:nvPr>
        </p:nvSpPr>
        <p:spPr>
          <a:xfrm>
            <a:off x="304920" y="457200"/>
            <a:ext cx="8686080" cy="8373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1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PlaceHolder 1"/>
          <p:cNvSpPr>
            <a:spLocks noGrp="1"/>
          </p:cNvSpPr>
          <p:nvPr>
            <p:ph type="title"/>
          </p:nvPr>
        </p:nvSpPr>
        <p:spPr>
          <a:xfrm>
            <a:off x="304920" y="457200"/>
            <a:ext cx="8686080" cy="8373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5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6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PlaceHolder 1"/>
          <p:cNvSpPr>
            <a:spLocks noGrp="1"/>
          </p:cNvSpPr>
          <p:nvPr>
            <p:ph type="title"/>
          </p:nvPr>
        </p:nvSpPr>
        <p:spPr>
          <a:xfrm>
            <a:off x="304920" y="457200"/>
            <a:ext cx="8686080" cy="8373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9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0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1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2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3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304920" y="457200"/>
            <a:ext cx="8686080" cy="8373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304920" y="457200"/>
            <a:ext cx="8686080" cy="8373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subTitle"/>
          </p:nvPr>
        </p:nvSpPr>
        <p:spPr>
          <a:xfrm>
            <a:off x="304920" y="457200"/>
            <a:ext cx="8686080" cy="38829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304920" y="457200"/>
            <a:ext cx="8686080" cy="8373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304920" y="457200"/>
            <a:ext cx="8686080" cy="8373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304920" y="457200"/>
            <a:ext cx="8686080" cy="8373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Line 1"/>
          <p:cNvSpPr/>
          <p:nvPr/>
        </p:nvSpPr>
        <p:spPr>
          <a:xfrm>
            <a:off x="514080" y="1050840"/>
            <a:ext cx="8629920" cy="2160"/>
          </a:xfrm>
          <a:prstGeom prst="line">
            <a:avLst/>
          </a:prstGeom>
          <a:ln w="9525">
            <a:solidFill>
              <a:srgbClr val="F0A22E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" name="Line 2"/>
          <p:cNvSpPr/>
          <p:nvPr/>
        </p:nvSpPr>
        <p:spPr>
          <a:xfrm>
            <a:off x="514080" y="1050840"/>
            <a:ext cx="8629920" cy="2160"/>
          </a:xfrm>
          <a:prstGeom prst="line">
            <a:avLst/>
          </a:prstGeom>
          <a:ln w="9525">
            <a:solidFill>
              <a:srgbClr val="F0A22E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" name="Line 3"/>
          <p:cNvSpPr/>
          <p:nvPr/>
        </p:nvSpPr>
        <p:spPr>
          <a:xfrm>
            <a:off x="514080" y="1057680"/>
            <a:ext cx="8629920" cy="2520"/>
          </a:xfrm>
          <a:prstGeom prst="line">
            <a:avLst/>
          </a:prstGeom>
          <a:ln w="9525">
            <a:solidFill>
              <a:srgbClr val="F0A22E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" name="Line 4"/>
          <p:cNvSpPr/>
          <p:nvPr/>
        </p:nvSpPr>
        <p:spPr>
          <a:xfrm>
            <a:off x="514080" y="5349600"/>
            <a:ext cx="8629920" cy="2520"/>
          </a:xfrm>
          <a:prstGeom prst="line">
            <a:avLst/>
          </a:prstGeom>
          <a:ln w="9525">
            <a:solidFill>
              <a:srgbClr val="F0A22E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" name="PlaceHolder 5"/>
          <p:cNvSpPr>
            <a:spLocks noGrp="1"/>
          </p:cNvSpPr>
          <p:nvPr>
            <p:ph type="title"/>
          </p:nvPr>
        </p:nvSpPr>
        <p:spPr>
          <a:xfrm>
            <a:off x="304920" y="457200"/>
            <a:ext cx="8686080" cy="8373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5" name="PlaceHolder 6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/>
    <p:bodyStyle/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Line 1"/>
          <p:cNvSpPr/>
          <p:nvPr/>
        </p:nvSpPr>
        <p:spPr>
          <a:xfrm>
            <a:off x="514080" y="1050840"/>
            <a:ext cx="8629920" cy="2160"/>
          </a:xfrm>
          <a:prstGeom prst="line">
            <a:avLst/>
          </a:prstGeom>
          <a:ln w="9525">
            <a:solidFill>
              <a:srgbClr val="F0A22E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3" name="Line 2"/>
          <p:cNvSpPr/>
          <p:nvPr/>
        </p:nvSpPr>
        <p:spPr>
          <a:xfrm>
            <a:off x="514080" y="1050840"/>
            <a:ext cx="8629920" cy="2160"/>
          </a:xfrm>
          <a:prstGeom prst="line">
            <a:avLst/>
          </a:prstGeom>
          <a:ln w="9525">
            <a:solidFill>
              <a:srgbClr val="F0A22E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4" name="Line 3"/>
          <p:cNvSpPr/>
          <p:nvPr/>
        </p:nvSpPr>
        <p:spPr>
          <a:xfrm>
            <a:off x="514080" y="1057680"/>
            <a:ext cx="8629920" cy="2520"/>
          </a:xfrm>
          <a:prstGeom prst="line">
            <a:avLst/>
          </a:prstGeom>
          <a:ln w="9525">
            <a:solidFill>
              <a:srgbClr val="F0A22E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5" name="PlaceHolder 4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46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/>
    <p:bodyStyle/>
    <p:otherStyle/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Line 1"/>
          <p:cNvSpPr/>
          <p:nvPr/>
        </p:nvSpPr>
        <p:spPr>
          <a:xfrm>
            <a:off x="514080" y="1050840"/>
            <a:ext cx="8629920" cy="2160"/>
          </a:xfrm>
          <a:prstGeom prst="line">
            <a:avLst/>
          </a:prstGeom>
          <a:ln w="9525">
            <a:solidFill>
              <a:srgbClr val="F0A22E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4" name="Line 2"/>
          <p:cNvSpPr/>
          <p:nvPr/>
        </p:nvSpPr>
        <p:spPr>
          <a:xfrm>
            <a:off x="514080" y="1050840"/>
            <a:ext cx="8629920" cy="2160"/>
          </a:xfrm>
          <a:prstGeom prst="line">
            <a:avLst/>
          </a:prstGeom>
          <a:ln w="9525">
            <a:solidFill>
              <a:srgbClr val="F0A22E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5" name="Line 3"/>
          <p:cNvSpPr/>
          <p:nvPr/>
        </p:nvSpPr>
        <p:spPr>
          <a:xfrm>
            <a:off x="514080" y="1057680"/>
            <a:ext cx="8629920" cy="2520"/>
          </a:xfrm>
          <a:prstGeom prst="line">
            <a:avLst/>
          </a:prstGeom>
          <a:ln w="9525">
            <a:solidFill>
              <a:srgbClr val="F0A22E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6" name="PlaceHolder 4"/>
          <p:cNvSpPr>
            <a:spLocks noGrp="1"/>
          </p:cNvSpPr>
          <p:nvPr>
            <p:ph type="title"/>
          </p:nvPr>
        </p:nvSpPr>
        <p:spPr>
          <a:xfrm>
            <a:off x="304920" y="457200"/>
            <a:ext cx="8686080" cy="8373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87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CustomShape 1"/>
          <p:cNvSpPr/>
          <p:nvPr/>
        </p:nvSpPr>
        <p:spPr>
          <a:xfrm>
            <a:off x="167040" y="2377800"/>
            <a:ext cx="8929080" cy="1843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 fontScale="70000" lnSpcReduction="20000"/>
          </a:bodyPr>
          <a:lstStyle/>
          <a:p>
            <a:pPr algn="ctr">
              <a:lnSpc>
                <a:spcPct val="100000"/>
              </a:lnSpc>
            </a:pPr>
            <a:r>
              <a:rPr lang="en-US" sz="4000" b="0" strike="noStrike" cap="all" spc="-1" dirty="0" err="1">
                <a:latin typeface="Times New Roman" pitchFamily="18" charset="0"/>
                <a:ea typeface="Tahoma"/>
                <a:cs typeface="Times New Roman" pitchFamily="18" charset="0"/>
              </a:rPr>
              <a:t>Городской</a:t>
            </a:r>
            <a:r>
              <a:rPr lang="en-US" sz="4000" b="0" strike="noStrike" cap="all" spc="-1" dirty="0">
                <a:latin typeface="Times New Roman" pitchFamily="18" charset="0"/>
                <a:ea typeface="Tahoma"/>
                <a:cs typeface="Times New Roman" pitchFamily="18" charset="0"/>
              </a:rPr>
              <a:t> </a:t>
            </a:r>
            <a:r>
              <a:rPr lang="en-US" sz="4000" b="0" strike="noStrike" cap="all" spc="-1" dirty="0" err="1">
                <a:latin typeface="Times New Roman" pitchFamily="18" charset="0"/>
                <a:ea typeface="Tahoma"/>
                <a:cs typeface="Times New Roman" pitchFamily="18" charset="0"/>
              </a:rPr>
              <a:t>образовательный</a:t>
            </a:r>
            <a:r>
              <a:rPr lang="en-US" sz="4000" b="0" strike="noStrike" cap="all" spc="-1" dirty="0">
                <a:latin typeface="Times New Roman" pitchFamily="18" charset="0"/>
                <a:ea typeface="Tahoma"/>
                <a:cs typeface="Times New Roman" pitchFamily="18" charset="0"/>
              </a:rPr>
              <a:t> </a:t>
            </a:r>
            <a:r>
              <a:rPr lang="en-US" sz="4000" b="0" strike="noStrike" cap="all" spc="-1" dirty="0" err="1">
                <a:latin typeface="Times New Roman" pitchFamily="18" charset="0"/>
                <a:ea typeface="Tahoma"/>
                <a:cs typeface="Times New Roman" pitchFamily="18" charset="0"/>
              </a:rPr>
              <a:t>форум</a:t>
            </a:r>
            <a:r>
              <a:rPr lang="en-US" sz="4000" b="0" strike="noStrike" cap="all" spc="-1" dirty="0">
                <a:latin typeface="Times New Roman" pitchFamily="18" charset="0"/>
                <a:ea typeface="Tahoma"/>
                <a:cs typeface="Times New Roman" pitchFamily="18" charset="0"/>
              </a:rPr>
              <a:t> «РОСТ»</a:t>
            </a:r>
            <a:r>
              <a:rPr dirty="0">
                <a:latin typeface="Times New Roman" pitchFamily="18" charset="0"/>
                <a:cs typeface="Times New Roman" pitchFamily="18" charset="0"/>
              </a:rPr>
              <a:t/>
            </a:r>
            <a:br>
              <a:rPr dirty="0">
                <a:latin typeface="Times New Roman" pitchFamily="18" charset="0"/>
                <a:cs typeface="Times New Roman" pitchFamily="18" charset="0"/>
              </a:rPr>
            </a:br>
            <a:r>
              <a:rPr lang="en-US" sz="4000" b="0" strike="noStrike" cap="all" spc="-1" dirty="0" err="1">
                <a:latin typeface="Times New Roman" pitchFamily="18" charset="0"/>
                <a:ea typeface="DejaVu Sans"/>
                <a:cs typeface="Times New Roman" pitchFamily="18" charset="0"/>
              </a:rPr>
              <a:t>Конкурс</a:t>
            </a:r>
            <a:r>
              <a:rPr lang="en-US" sz="4000" b="0" strike="noStrike" cap="all" spc="-1" dirty="0"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en-US" sz="4000" b="0" strike="noStrike" cap="all" spc="-1" dirty="0" err="1">
                <a:latin typeface="Times New Roman" pitchFamily="18" charset="0"/>
                <a:ea typeface="DejaVu Sans"/>
                <a:cs typeface="Times New Roman" pitchFamily="18" charset="0"/>
              </a:rPr>
              <a:t>проектов</a:t>
            </a:r>
            <a:r>
              <a:rPr lang="en-US" sz="4000" b="0" strike="noStrike" cap="all" spc="-1" dirty="0">
                <a:latin typeface="Times New Roman" pitchFamily="18" charset="0"/>
                <a:ea typeface="DejaVu Sans"/>
                <a:cs typeface="Times New Roman" pitchFamily="18" charset="0"/>
              </a:rPr>
              <a:t> «</a:t>
            </a:r>
            <a:r>
              <a:rPr lang="en-US" sz="4000" b="0" strike="noStrike" cap="all" spc="-1" dirty="0" err="1">
                <a:latin typeface="Times New Roman" pitchFamily="18" charset="0"/>
                <a:ea typeface="DejaVu Sans"/>
                <a:cs typeface="Times New Roman" pitchFamily="18" charset="0"/>
              </a:rPr>
              <a:t>Ландшафтный</a:t>
            </a:r>
            <a:r>
              <a:rPr lang="en-US" sz="4000" b="0" strike="noStrike" cap="all" spc="-1" dirty="0"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en-US" sz="4000" b="0" strike="noStrike" cap="all" spc="-1" dirty="0" err="1">
                <a:latin typeface="Times New Roman" pitchFamily="18" charset="0"/>
                <a:ea typeface="DejaVu Sans"/>
                <a:cs typeface="Times New Roman" pitchFamily="18" charset="0"/>
              </a:rPr>
              <a:t>дизайн</a:t>
            </a:r>
            <a:r>
              <a:rPr lang="en-US" sz="4000" b="0" strike="noStrike" cap="all" spc="-1" dirty="0">
                <a:latin typeface="Times New Roman" pitchFamily="18" charset="0"/>
                <a:ea typeface="DejaVu Sans"/>
                <a:cs typeface="Times New Roman" pitchFamily="18" charset="0"/>
              </a:rPr>
              <a:t>»</a:t>
            </a:r>
            <a:r>
              <a:rPr dirty="0">
                <a:latin typeface="Times New Roman" pitchFamily="18" charset="0"/>
                <a:cs typeface="Times New Roman" pitchFamily="18" charset="0"/>
              </a:rPr>
              <a:t/>
            </a:r>
            <a:br>
              <a:rPr dirty="0">
                <a:latin typeface="Times New Roman" pitchFamily="18" charset="0"/>
                <a:cs typeface="Times New Roman" pitchFamily="18" charset="0"/>
              </a:rPr>
            </a:br>
            <a:r>
              <a:rPr dirty="0">
                <a:latin typeface="Times New Roman" pitchFamily="18" charset="0"/>
                <a:cs typeface="Times New Roman" pitchFamily="18" charset="0"/>
              </a:rPr>
              <a:t/>
            </a:r>
            <a:br>
              <a:rPr dirty="0">
                <a:latin typeface="Times New Roman" pitchFamily="18" charset="0"/>
                <a:cs typeface="Times New Roman" pitchFamily="18" charset="0"/>
              </a:rPr>
            </a:br>
            <a:r>
              <a:rPr lang="en-US" sz="4000" b="0" strike="noStrike" cap="all" spc="-1" dirty="0" err="1">
                <a:latin typeface="Times New Roman" pitchFamily="18" charset="0"/>
                <a:ea typeface="DejaVu Sans"/>
                <a:cs typeface="Times New Roman" pitchFamily="18" charset="0"/>
              </a:rPr>
              <a:t>Номинация</a:t>
            </a:r>
            <a:r>
              <a:rPr lang="en-US" sz="4000" b="0" strike="noStrike" cap="all" spc="-1" dirty="0">
                <a:latin typeface="Times New Roman" pitchFamily="18" charset="0"/>
                <a:ea typeface="DejaVu Sans"/>
                <a:cs typeface="Times New Roman" pitchFamily="18" charset="0"/>
              </a:rPr>
              <a:t>: </a:t>
            </a:r>
            <a:r>
              <a:rPr lang="en-US" sz="4000" b="0" u="sng" strike="noStrike" cap="all" spc="-1" dirty="0" err="1">
                <a:uFillTx/>
                <a:latin typeface="Times New Roman" pitchFamily="18" charset="0"/>
                <a:ea typeface="DejaVu Sans"/>
                <a:cs typeface="Times New Roman" pitchFamily="18" charset="0"/>
              </a:rPr>
              <a:t>Лучшая</a:t>
            </a:r>
            <a:r>
              <a:rPr lang="en-US" sz="4000" b="0" u="sng" strike="noStrike" cap="all" spc="-1" dirty="0">
                <a:uFillTx/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en-US" sz="4000" b="0" u="sng" strike="noStrike" cap="all" spc="-1" dirty="0" err="1">
                <a:uFillTx/>
                <a:latin typeface="Times New Roman" pitchFamily="18" charset="0"/>
                <a:ea typeface="DejaVu Sans"/>
                <a:cs typeface="Times New Roman" pitchFamily="18" charset="0"/>
              </a:rPr>
              <a:t>цветочная</a:t>
            </a:r>
            <a:r>
              <a:rPr lang="en-US" sz="4000" b="0" u="sng" strike="noStrike" cap="all" spc="-1" dirty="0">
                <a:uFillTx/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en-US" sz="4000" b="0" u="sng" strike="noStrike" cap="all" spc="-1" dirty="0" err="1">
                <a:uFillTx/>
                <a:latin typeface="Times New Roman" pitchFamily="18" charset="0"/>
                <a:ea typeface="DejaVu Sans"/>
                <a:cs typeface="Times New Roman" pitchFamily="18" charset="0"/>
              </a:rPr>
              <a:t>клумба</a:t>
            </a:r>
            <a:r>
              <a:rPr dirty="0">
                <a:latin typeface="Times New Roman" pitchFamily="18" charset="0"/>
                <a:cs typeface="Times New Roman" pitchFamily="18" charset="0"/>
              </a:rPr>
              <a:t/>
            </a:r>
            <a:br>
              <a:rPr dirty="0">
                <a:latin typeface="Times New Roman" pitchFamily="18" charset="0"/>
                <a:cs typeface="Times New Roman" pitchFamily="18" charset="0"/>
              </a:rPr>
            </a:br>
            <a:r>
              <a:rPr dirty="0">
                <a:latin typeface="Times New Roman" pitchFamily="18" charset="0"/>
                <a:cs typeface="Times New Roman" pitchFamily="18" charset="0"/>
              </a:rPr>
              <a:t/>
            </a:r>
            <a:br>
              <a:rPr dirty="0">
                <a:latin typeface="Times New Roman" pitchFamily="18" charset="0"/>
                <a:cs typeface="Times New Roman" pitchFamily="18" charset="0"/>
              </a:rPr>
            </a:br>
            <a:r>
              <a:rPr lang="en-US" sz="4000" b="1" strike="noStrike" cap="all" spc="-1" dirty="0">
                <a:latin typeface="Times New Roman" pitchFamily="18" charset="0"/>
                <a:ea typeface="DejaVu Sans"/>
                <a:cs typeface="Times New Roman" pitchFamily="18" charset="0"/>
              </a:rPr>
              <a:t>«</a:t>
            </a:r>
            <a:r>
              <a:rPr lang="en-US" sz="4200" b="1" strike="noStrike" cap="all" spc="-1" dirty="0" err="1">
                <a:latin typeface="Times New Roman" pitchFamily="18" charset="0"/>
                <a:ea typeface="DejaVu Sans"/>
                <a:cs typeface="Times New Roman" pitchFamily="18" charset="0"/>
              </a:rPr>
              <a:t>Цветочный</a:t>
            </a:r>
            <a:r>
              <a:rPr lang="en-US" sz="4200" b="1" strike="noStrike" cap="all" spc="-1" dirty="0"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en-US" sz="4200" b="1" strike="noStrike" cap="all" spc="-1" dirty="0" err="1">
                <a:latin typeface="Times New Roman" pitchFamily="18" charset="0"/>
                <a:ea typeface="DejaVu Sans"/>
                <a:cs typeface="Times New Roman" pitchFamily="18" charset="0"/>
              </a:rPr>
              <a:t>гномон</a:t>
            </a:r>
            <a:r>
              <a:rPr lang="en-US" sz="4000" b="1" strike="noStrike" cap="all" spc="-1" dirty="0">
                <a:latin typeface="Times New Roman" pitchFamily="18" charset="0"/>
                <a:ea typeface="DejaVu Sans"/>
                <a:cs typeface="Times New Roman" pitchFamily="18" charset="0"/>
              </a:rPr>
              <a:t>»</a:t>
            </a:r>
            <a:endParaRPr lang="ru-RU" sz="4000" b="0" strike="noStrike" spc="-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5" name="CustomShape 2"/>
          <p:cNvSpPr/>
          <p:nvPr/>
        </p:nvSpPr>
        <p:spPr>
          <a:xfrm>
            <a:off x="402840" y="1247400"/>
            <a:ext cx="8457480" cy="913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rmAutofit lnSpcReduction="10000"/>
          </a:bodyPr>
          <a:lstStyle/>
          <a:p>
            <a:pPr>
              <a:lnSpc>
                <a:spcPct val="120000"/>
              </a:lnSpc>
              <a:spcBef>
                <a:spcPts val="479"/>
              </a:spcBef>
              <a:tabLst>
                <a:tab pos="0" algn="l"/>
              </a:tabLst>
            </a:pPr>
            <a:endParaRPr lang="ru-RU" sz="4800" b="0" strike="noStrike" spc="-1" dirty="0">
              <a:latin typeface="Arial"/>
            </a:endParaRPr>
          </a:p>
        </p:txBody>
      </p:sp>
      <p:sp>
        <p:nvSpPr>
          <p:cNvPr id="126" name="CustomShape 3"/>
          <p:cNvSpPr/>
          <p:nvPr/>
        </p:nvSpPr>
        <p:spPr>
          <a:xfrm>
            <a:off x="5574960" y="4457487"/>
            <a:ext cx="3285360" cy="1321985"/>
          </a:xfrm>
          <a:prstGeom prst="rect">
            <a:avLst/>
          </a:prstGeom>
          <a:noFill/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600" b="0" strike="noStrike" spc="-1" dirty="0">
                <a:solidFill>
                  <a:srgbClr val="000000"/>
                </a:solidFill>
                <a:latin typeface="Times New Roman"/>
                <a:ea typeface="Times New Roman"/>
              </a:rPr>
              <a:t>Подготовила:</a:t>
            </a:r>
            <a:endParaRPr lang="ru-RU" sz="16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600" b="0" strike="noStrike" spc="-1" dirty="0">
              <a:latin typeface="Arial"/>
            </a:endParaRPr>
          </a:p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ru-RU" sz="1600" b="0" strike="noStrike" spc="-1" dirty="0">
                <a:solidFill>
                  <a:srgbClr val="000000"/>
                </a:solidFill>
                <a:latin typeface="Times New Roman"/>
                <a:ea typeface="Times New Roman"/>
              </a:rPr>
              <a:t>Руководитель: </a:t>
            </a:r>
            <a:endParaRPr lang="ru-RU" sz="1600" b="0" strike="noStrike" spc="-1" dirty="0">
              <a:latin typeface="Arial"/>
            </a:endParaRPr>
          </a:p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ru-RU" sz="1600" b="0" strike="noStrike" spc="-1" dirty="0">
                <a:solidFill>
                  <a:srgbClr val="000000"/>
                </a:solidFill>
                <a:latin typeface="Times New Roman"/>
                <a:ea typeface="Times New Roman"/>
              </a:rPr>
              <a:t>Калингер Александра Викторовна</a:t>
            </a:r>
            <a:endParaRPr lang="ru-RU" sz="1600" b="0" strike="noStrike" spc="-1" dirty="0">
              <a:latin typeface="Arial"/>
            </a:endParaRPr>
          </a:p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ru-RU" sz="1600" b="0" strike="noStrike" spc="-1" dirty="0">
                <a:solidFill>
                  <a:srgbClr val="000000"/>
                </a:solidFill>
                <a:latin typeface="Times New Roman"/>
                <a:ea typeface="Times New Roman"/>
              </a:rPr>
              <a:t>учитель биологии, </a:t>
            </a:r>
            <a:r>
              <a:rPr lang="ru-RU" sz="1600" b="0" strike="noStrike" spc="-1" dirty="0" smtClean="0">
                <a:solidFill>
                  <a:srgbClr val="000000"/>
                </a:solidFill>
                <a:latin typeface="Times New Roman"/>
                <a:ea typeface="Times New Roman"/>
              </a:rPr>
              <a:t>химии</a:t>
            </a:r>
            <a:endParaRPr lang="ru-RU" sz="1600" b="0" strike="noStrike" spc="-1" dirty="0">
              <a:latin typeface="Arial"/>
            </a:endParaRPr>
          </a:p>
        </p:txBody>
      </p:sp>
      <p:sp>
        <p:nvSpPr>
          <p:cNvPr id="127" name="CustomShape 4"/>
          <p:cNvSpPr/>
          <p:nvPr/>
        </p:nvSpPr>
        <p:spPr>
          <a:xfrm>
            <a:off x="3632040" y="6143760"/>
            <a:ext cx="2409120" cy="364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800" b="0" strike="noStrike" spc="-1">
                <a:solidFill>
                  <a:srgbClr val="000000"/>
                </a:solidFill>
                <a:latin typeface="Franklin Gothic Book"/>
                <a:ea typeface="DejaVu Sans"/>
              </a:rPr>
              <a:t>Копейск -2023 год</a:t>
            </a:r>
            <a:endParaRPr lang="ru-RU" sz="18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CustomShape 1"/>
          <p:cNvSpPr/>
          <p:nvPr/>
        </p:nvSpPr>
        <p:spPr>
          <a:xfrm>
            <a:off x="1763640" y="607320"/>
            <a:ext cx="5668560" cy="837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800" b="1" strike="noStrike" cap="all" spc="-1" dirty="0">
                <a:solidFill>
                  <a:srgbClr val="000000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КЛУМБА </a:t>
            </a:r>
            <a:endParaRPr lang="ru-RU" sz="2800" b="1" strike="noStrike" spc="-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00000"/>
              </a:lnSpc>
            </a:pPr>
            <a:r>
              <a:rPr lang="ru-RU" sz="2800" b="1" strike="noStrike" cap="all" spc="-1" dirty="0">
                <a:solidFill>
                  <a:srgbClr val="000000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«ЦВЕТОЧНЫЙ ГНОМОН»</a:t>
            </a:r>
            <a:endParaRPr lang="ru-RU" sz="2800" b="1" strike="noStrike" spc="-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2" name="Рисунок 1"/>
          <p:cNvPicPr/>
          <p:nvPr/>
        </p:nvPicPr>
        <p:blipFill>
          <a:blip r:embed="rId2"/>
          <a:stretch/>
        </p:blipFill>
        <p:spPr>
          <a:xfrm>
            <a:off x="392760" y="1628640"/>
            <a:ext cx="8410320" cy="478116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CustomShape 1"/>
          <p:cNvSpPr/>
          <p:nvPr/>
        </p:nvSpPr>
        <p:spPr>
          <a:xfrm>
            <a:off x="323528" y="232665"/>
            <a:ext cx="8686080" cy="837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800" b="1" strike="noStrike" cap="all" spc="-1" dirty="0">
                <a:solidFill>
                  <a:srgbClr val="000000"/>
                </a:solidFill>
                <a:latin typeface="Times New Roman"/>
                <a:ea typeface="DejaVu Sans"/>
              </a:rPr>
              <a:t>Фигуры Бабочек Местной ФАУНЫ</a:t>
            </a:r>
            <a:endParaRPr lang="ru-RU" sz="2800" b="0" strike="noStrike" spc="-1" dirty="0">
              <a:latin typeface="Arial"/>
            </a:endParaRPr>
          </a:p>
        </p:txBody>
      </p:sp>
      <p:pic>
        <p:nvPicPr>
          <p:cNvPr id="154" name="Picture 2"/>
          <p:cNvPicPr/>
          <p:nvPr/>
        </p:nvPicPr>
        <p:blipFill>
          <a:blip r:embed="rId2"/>
          <a:stretch/>
        </p:blipFill>
        <p:spPr>
          <a:xfrm>
            <a:off x="611640" y="1458360"/>
            <a:ext cx="2662920" cy="4274640"/>
          </a:xfrm>
          <a:prstGeom prst="rect">
            <a:avLst/>
          </a:prstGeom>
          <a:ln w="0">
            <a:noFill/>
          </a:ln>
        </p:spPr>
      </p:pic>
      <p:pic>
        <p:nvPicPr>
          <p:cNvPr id="155" name="Picture 3"/>
          <p:cNvPicPr/>
          <p:nvPr/>
        </p:nvPicPr>
        <p:blipFill>
          <a:blip r:embed="rId3"/>
          <a:stretch/>
        </p:blipFill>
        <p:spPr>
          <a:xfrm>
            <a:off x="3420000" y="1718640"/>
            <a:ext cx="3062520" cy="2520000"/>
          </a:xfrm>
          <a:prstGeom prst="rect">
            <a:avLst/>
          </a:prstGeom>
          <a:ln w="0">
            <a:noFill/>
          </a:ln>
        </p:spPr>
      </p:pic>
      <p:pic>
        <p:nvPicPr>
          <p:cNvPr id="156" name="Рисунок 7"/>
          <p:cNvPicPr/>
          <p:nvPr/>
        </p:nvPicPr>
        <p:blipFill>
          <a:blip r:embed="rId4"/>
          <a:stretch/>
        </p:blipFill>
        <p:spPr>
          <a:xfrm>
            <a:off x="6840000" y="1753560"/>
            <a:ext cx="1821600" cy="2206440"/>
          </a:xfrm>
          <a:prstGeom prst="rect">
            <a:avLst/>
          </a:prstGeom>
          <a:ln w="0">
            <a:noFill/>
          </a:ln>
        </p:spPr>
      </p:pic>
      <p:pic>
        <p:nvPicPr>
          <p:cNvPr id="157" name="Picture 4"/>
          <p:cNvPicPr/>
          <p:nvPr/>
        </p:nvPicPr>
        <p:blipFill>
          <a:blip r:embed="rId5"/>
          <a:stretch/>
        </p:blipFill>
        <p:spPr>
          <a:xfrm>
            <a:off x="5652000" y="2421000"/>
            <a:ext cx="682200" cy="8258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CustomShape 1"/>
          <p:cNvSpPr/>
          <p:nvPr/>
        </p:nvSpPr>
        <p:spPr>
          <a:xfrm>
            <a:off x="285840" y="-99360"/>
            <a:ext cx="8686080" cy="837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800" b="1" strike="noStrike" cap="all" spc="-1" dirty="0">
                <a:latin typeface="Times New Roman" pitchFamily="18" charset="0"/>
                <a:ea typeface="DejaVu Sans"/>
                <a:cs typeface="Times New Roman" pitchFamily="18" charset="0"/>
              </a:rPr>
              <a:t>Смета</a:t>
            </a:r>
            <a:endParaRPr lang="ru-RU" sz="2800" b="1" strike="noStrike" spc="-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9" name="Table 2"/>
          <p:cNvGraphicFramePr/>
          <p:nvPr>
            <p:extLst>
              <p:ext uri="{D42A27DB-BD31-4B8C-83A1-F6EECF244321}">
                <p14:modId xmlns:p14="http://schemas.microsoft.com/office/powerpoint/2010/main" val="3532994506"/>
              </p:ext>
            </p:extLst>
          </p:nvPr>
        </p:nvGraphicFramePr>
        <p:xfrm>
          <a:off x="179640" y="676800"/>
          <a:ext cx="8720280" cy="5889840"/>
        </p:xfrm>
        <a:graphic>
          <a:graphicData uri="http://schemas.openxmlformats.org/drawingml/2006/table">
            <a:tbl>
              <a:tblPr/>
              <a:tblGrid>
                <a:gridCol w="390600"/>
                <a:gridCol w="5047560"/>
                <a:gridCol w="1258200"/>
                <a:gridCol w="864352"/>
                <a:gridCol w="1159568"/>
              </a:tblGrid>
              <a:tr h="22608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ru-RU" sz="1600" b="1" strike="noStrike" spc="-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endParaRPr lang="ru-RU" sz="1600" b="0" strike="noStrike" spc="-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0" marR="4284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0A22E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ru-RU" sz="1600" b="1" strike="noStrike" spc="-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Материал</a:t>
                      </a:r>
                      <a:endParaRPr lang="ru-RU" sz="1600" b="0" strike="noStrike" spc="-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0" marR="4284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0A22E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ru-RU" sz="1600" b="1" strike="noStrike" spc="-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Количество</a:t>
                      </a:r>
                      <a:endParaRPr lang="ru-RU" sz="1600" b="0" strike="noStrike" spc="-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0" marR="4284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0A22E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ru-RU" sz="1600" b="1" strike="noStrike" spc="-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Цена</a:t>
                      </a:r>
                      <a:endParaRPr lang="ru-RU" sz="1600" b="0" strike="noStrike" spc="-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0" marR="4284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0A22E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ru-RU" sz="1600" b="1" strike="noStrike" spc="-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Стоимость</a:t>
                      </a:r>
                      <a:endParaRPr lang="ru-RU" sz="1600" b="0" strike="noStrike" spc="-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0" marR="4284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0A22E"/>
                    </a:solidFill>
                  </a:tcPr>
                </a:tc>
              </a:tr>
              <a:tr h="87300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ru-RU" sz="1600" b="1" strike="noStrike" spc="-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600" b="0" strike="noStrike" spc="-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0" marR="4284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0A22E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1600" b="0" strike="noStrike" spc="-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Фанера 8 мм нешлифованная 1525x1525 мм, ФК сорт 4/4, 2.325 м² Плоскостные фигуры растений, часов. Солнечные часы и гномон</a:t>
                      </a:r>
                    </a:p>
                  </a:txBody>
                  <a:tcPr marL="42840" marR="4284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DFCD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ru-RU" sz="1600" b="0" strike="noStrike" spc="-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3 шт.</a:t>
                      </a:r>
                    </a:p>
                  </a:txBody>
                  <a:tcPr marL="42840" marR="4284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DFCD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ru-RU" sz="1600" b="0" strike="noStrike" spc="-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705 руб.</a:t>
                      </a:r>
                    </a:p>
                  </a:txBody>
                  <a:tcPr marL="42840" marR="4284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DFCD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ru-RU" sz="1600" b="0" strike="noStrike" spc="-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2115 руб.</a:t>
                      </a:r>
                    </a:p>
                  </a:txBody>
                  <a:tcPr marL="42840" marR="4284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DFCD"/>
                    </a:solidFill>
                  </a:tcPr>
                </a:tc>
              </a:tr>
              <a:tr h="50652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ru-RU" sz="1600" b="1" strike="noStrike" spc="-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600" b="0" strike="noStrike" spc="-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0" marR="4284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0A22E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ru-RU" sz="1600" b="0" strike="noStrike" spc="-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Лак универсальный </a:t>
                      </a:r>
                      <a:r>
                        <a:rPr lang="ru-RU" sz="1600" b="0" strike="noStrike" spc="-1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Profilux</a:t>
                      </a:r>
                      <a:r>
                        <a:rPr lang="ru-RU" sz="1600" b="0" strike="noStrike" spc="-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НЦ-62 прозрачный 0.5 л</a:t>
                      </a:r>
                    </a:p>
                  </a:txBody>
                  <a:tcPr marL="42840" marR="4284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F0E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ru-RU" sz="1600" b="0" strike="noStrike" spc="-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 банки</a:t>
                      </a:r>
                    </a:p>
                  </a:txBody>
                  <a:tcPr marL="42840" marR="4284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F0E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ru-RU" sz="1600" b="0" strike="noStrike" spc="-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261 руб.</a:t>
                      </a:r>
                    </a:p>
                  </a:txBody>
                  <a:tcPr marL="42840" marR="4284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F0E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ru-RU" sz="1600" b="0" strike="noStrike" spc="-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1044 руб.</a:t>
                      </a:r>
                    </a:p>
                  </a:txBody>
                  <a:tcPr marL="42840" marR="4284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F0E7"/>
                    </a:solidFill>
                  </a:tcPr>
                </a:tc>
              </a:tr>
              <a:tr h="25344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ru-RU" sz="1600" b="1" strike="noStrike" spc="-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600" b="0" strike="noStrike" spc="-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0" marR="4284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0A22E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ru-RU" sz="1600" b="0" strike="noStrike" spc="-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Рисунки на клейкой основе с </a:t>
                      </a:r>
                      <a:r>
                        <a:rPr lang="ru-RU" sz="1600" b="0" strike="noStrike" spc="-1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ламинированием</a:t>
                      </a:r>
                      <a:endParaRPr lang="ru-RU" sz="1600" b="0" strike="noStrike" spc="-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0" marR="4284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DFCD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ru-RU" sz="1600" b="0" strike="noStrike" spc="-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 шт.</a:t>
                      </a:r>
                    </a:p>
                  </a:txBody>
                  <a:tcPr marL="42840" marR="4284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DFCD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ru-RU" sz="1600" b="0" strike="noStrike" spc="-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450 руб.</a:t>
                      </a:r>
                    </a:p>
                  </a:txBody>
                  <a:tcPr marL="42840" marR="4284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DFCD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ru-RU" sz="1600" b="0" strike="noStrike" spc="-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2700 руб.</a:t>
                      </a:r>
                    </a:p>
                  </a:txBody>
                  <a:tcPr marL="42840" marR="4284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DFCD"/>
                    </a:solidFill>
                  </a:tcPr>
                </a:tc>
              </a:tr>
              <a:tr h="50652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ru-RU" sz="1600" b="1" strike="noStrike" spc="-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600" b="0" strike="noStrike" spc="-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0" marR="4284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0A22E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ru-RU" sz="1600" b="0" strike="noStrike" spc="-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Столб для забора </a:t>
                      </a:r>
                      <a:r>
                        <a:rPr lang="ru-RU" sz="1600" b="0" strike="noStrike" spc="-1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Ювента</a:t>
                      </a:r>
                      <a:r>
                        <a:rPr lang="ru-RU" sz="1600" b="0" strike="noStrike" spc="-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50x50 Н-2000мм ППК RAL 7024 графит</a:t>
                      </a:r>
                    </a:p>
                  </a:txBody>
                  <a:tcPr marL="42840" marR="4284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F0E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ru-RU" sz="1600" b="0" strike="noStrike" spc="-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шт.</a:t>
                      </a:r>
                    </a:p>
                  </a:txBody>
                  <a:tcPr marL="42840" marR="4284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F0E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ru-RU" sz="1600" b="0" strike="noStrike" spc="-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890 руб.</a:t>
                      </a:r>
                    </a:p>
                  </a:txBody>
                  <a:tcPr marL="42840" marR="4284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F0E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ru-RU" sz="1600" b="0" strike="noStrike" spc="-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890 руб.</a:t>
                      </a:r>
                    </a:p>
                  </a:txBody>
                  <a:tcPr marL="42840" marR="4284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F0E7"/>
                    </a:solidFill>
                  </a:tcPr>
                </a:tc>
              </a:tr>
              <a:tr h="58212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ru-RU" sz="1600" b="1" strike="noStrike" spc="-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600" b="0" strike="noStrike" spc="-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0" marR="4284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0A22E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1600" b="0" strike="noStrike" spc="-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Бордюрная лента садовая </a:t>
                      </a:r>
                      <a:r>
                        <a:rPr lang="ru-RU" sz="1600" b="0" strike="noStrike" spc="-1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Деко</a:t>
                      </a:r>
                      <a:r>
                        <a:rPr lang="ru-RU" sz="1600" b="0" strike="noStrike" spc="-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b="0" strike="noStrike" spc="-1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ГеоПластБорд</a:t>
                      </a:r>
                      <a:r>
                        <a:rPr lang="ru-RU" sz="1600" b="0" strike="noStrike" spc="-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20 м цвет черный</a:t>
                      </a:r>
                    </a:p>
                  </a:txBody>
                  <a:tcPr marL="42840" marR="4284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DFCD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ru-RU" sz="1600" b="0" strike="noStrike" spc="-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шт.</a:t>
                      </a:r>
                    </a:p>
                  </a:txBody>
                  <a:tcPr marL="42840" marR="4284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DFCD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ru-RU" sz="1600" b="0" strike="noStrike" spc="-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1 400 руб.</a:t>
                      </a:r>
                    </a:p>
                  </a:txBody>
                  <a:tcPr marL="42840" marR="4284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DFCD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ru-RU" sz="1600" b="0" strike="noStrike" spc="-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2800 руб.</a:t>
                      </a:r>
                    </a:p>
                  </a:txBody>
                  <a:tcPr marL="42840" marR="4284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DFCD"/>
                    </a:solidFill>
                  </a:tcPr>
                </a:tc>
              </a:tr>
              <a:tr h="202500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ru-RU" sz="1600" b="1" strike="noStrike" spc="-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600" b="0" strike="noStrike" spc="-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0" marR="4284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0A22E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ru-RU" sz="1600" b="0" strike="noStrike" spc="-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Семена растений</a:t>
                      </a:r>
                    </a:p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ru-RU" sz="1600" b="0" strike="noStrike" spc="-1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Саранки</a:t>
                      </a:r>
                      <a:endParaRPr lang="ru-RU" sz="1600" b="0" strike="noStrike" spc="-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ru-RU" sz="1600" b="0" strike="noStrike" spc="-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Лён многолетний </a:t>
                      </a:r>
                      <a:r>
                        <a:rPr lang="ru-RU" sz="1600" b="0" strike="noStrike" spc="-1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Geolia</a:t>
                      </a:r>
                      <a:r>
                        <a:rPr lang="ru-RU" sz="1600" b="0" strike="noStrike" spc="-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«Небесный»</a:t>
                      </a:r>
                    </a:p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ru-RU" sz="1600" b="0" strike="noStrike" spc="-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Ноготки полевые</a:t>
                      </a:r>
                    </a:p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ru-RU" sz="1600" b="0" strike="noStrike" spc="-1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Эшшольция</a:t>
                      </a:r>
                      <a:endParaRPr lang="ru-RU" sz="1600" b="0" strike="noStrike" spc="-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ru-RU" sz="1600" b="0" strike="noStrike" spc="-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Кислица</a:t>
                      </a:r>
                    </a:p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ru-RU" sz="1600" b="0" strike="noStrike" spc="-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42840" marR="4284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F0E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ru-RU" sz="1600" b="0" strike="noStrike" spc="-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ru-RU" sz="1600" b="0" strike="noStrike" spc="-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30 шт.</a:t>
                      </a:r>
                    </a:p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ru-RU" sz="1600" b="0" strike="noStrike" spc="-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30 шт.</a:t>
                      </a:r>
                    </a:p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ru-RU" sz="1600" b="0" strike="noStrike" spc="-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30 шт.</a:t>
                      </a:r>
                    </a:p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ru-RU" sz="1600" b="0" strike="noStrike" spc="-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30 шт.</a:t>
                      </a:r>
                    </a:p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ru-RU" sz="1600" b="0" strike="noStrike" spc="-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30 шт.</a:t>
                      </a:r>
                    </a:p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ru-RU" sz="1600" b="0" strike="noStrike" spc="-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60 </a:t>
                      </a:r>
                      <a:r>
                        <a:rPr lang="ru-RU" sz="1600" b="0" strike="noStrike" spc="-1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шт</a:t>
                      </a:r>
                      <a:endParaRPr lang="ru-RU" sz="1600" b="0" strike="noStrike" spc="-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0" marR="4284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F0E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ru-RU" sz="1600" b="0" strike="noStrike" spc="-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ru-RU" sz="1600" b="0" strike="noStrike" spc="-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248 руб.</a:t>
                      </a:r>
                    </a:p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ru-RU" sz="1600" b="0" strike="noStrike" spc="-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23 руб.</a:t>
                      </a:r>
                    </a:p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ru-RU" sz="1600" b="0" strike="noStrike" spc="-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25 руб.</a:t>
                      </a:r>
                    </a:p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ru-RU" sz="1600" b="0" strike="noStrike" spc="-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27 руб.</a:t>
                      </a:r>
                    </a:p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ru-RU" sz="1600" b="0" strike="noStrike" spc="-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27 руб.</a:t>
                      </a:r>
                    </a:p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ru-RU" sz="1600" b="0" strike="noStrike" spc="-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45 руб.</a:t>
                      </a:r>
                    </a:p>
                  </a:txBody>
                  <a:tcPr marL="42840" marR="4284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F0E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ru-RU" sz="1600" b="0" strike="noStrike" spc="-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ru-RU" sz="1600" b="0" strike="noStrike" spc="-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7440 руб.</a:t>
                      </a:r>
                    </a:p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ru-RU" sz="1600" b="0" strike="noStrike" spc="-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690 руб.</a:t>
                      </a:r>
                    </a:p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ru-RU" sz="1600" b="0" strike="noStrike" spc="-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750 руб.</a:t>
                      </a:r>
                    </a:p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ru-RU" sz="1600" b="0" strike="noStrike" spc="-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810руб.</a:t>
                      </a:r>
                    </a:p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ru-RU" sz="1600" b="0" strike="noStrike" spc="-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810 руб.</a:t>
                      </a:r>
                    </a:p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ru-RU" sz="1600" b="0" strike="noStrike" spc="-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2700 руб.</a:t>
                      </a:r>
                    </a:p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ru-RU" sz="1600" b="0" strike="noStrike" spc="-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42840" marR="4284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F0E7"/>
                    </a:solidFill>
                  </a:tcPr>
                </a:tc>
              </a:tr>
              <a:tr h="50652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ru-RU" sz="1600" b="1" strike="noStrike" spc="-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600" b="0" strike="noStrike" spc="-1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0" marR="4284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0A22E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ru-RU" sz="1600" b="0" strike="noStrike" spc="-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Итого клумба</a:t>
                      </a:r>
                    </a:p>
                  </a:txBody>
                  <a:tcPr marL="42840" marR="4284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DFCD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ru-RU" sz="1600" b="0" strike="noStrike" spc="-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42840" marR="4284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DFCD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ru-RU" sz="1600" b="0" strike="noStrike" spc="-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42840" marR="4284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DFCD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ru-RU" sz="1600" b="0" strike="noStrike" spc="-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20 049 руб.</a:t>
                      </a:r>
                    </a:p>
                  </a:txBody>
                  <a:tcPr marL="42840" marR="4284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DFCD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CustomShape 1"/>
          <p:cNvSpPr/>
          <p:nvPr/>
        </p:nvSpPr>
        <p:spPr>
          <a:xfrm>
            <a:off x="457560" y="214200"/>
            <a:ext cx="8686080" cy="837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800" b="1" strike="noStrike" cap="all" spc="-1" dirty="0">
                <a:solidFill>
                  <a:srgbClr val="000000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Заключение</a:t>
            </a:r>
            <a:endParaRPr lang="ru-RU" sz="2800" b="0" strike="noStrike" spc="-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1" name="CustomShape 2"/>
          <p:cNvSpPr/>
          <p:nvPr/>
        </p:nvSpPr>
        <p:spPr>
          <a:xfrm>
            <a:off x="214200" y="1000080"/>
            <a:ext cx="8686080" cy="5571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 fontScale="85000" lnSpcReduction="20000"/>
          </a:bodyPr>
          <a:lstStyle/>
          <a:p>
            <a:pPr marL="343080" indent="-342360" algn="just">
              <a:lnSpc>
                <a:spcPct val="100000"/>
              </a:lnSpc>
              <a:spcBef>
                <a:spcPts val="760"/>
              </a:spcBef>
              <a:tabLst>
                <a:tab pos="0" algn="l"/>
              </a:tabLst>
            </a:pPr>
            <a:r>
              <a:rPr lang="ru-RU" sz="3200" b="0" strike="noStrike" spc="-1">
                <a:solidFill>
                  <a:srgbClr val="4E3B30"/>
                </a:solidFill>
                <a:latin typeface="Franklin Gothic Book"/>
                <a:ea typeface="DejaVu Sans"/>
              </a:rPr>
              <a:t>	</a:t>
            </a:r>
            <a:r>
              <a:rPr lang="ru-RU" sz="3800" b="0" strike="noStrike" spc="-1">
                <a:solidFill>
                  <a:srgbClr val="4E3B30"/>
                </a:solidFill>
                <a:latin typeface="Times New Roman"/>
                <a:ea typeface="DejaVu Sans"/>
              </a:rPr>
              <a:t>	</a:t>
            </a:r>
            <a:r>
              <a:rPr lang="ru-RU" sz="3800" b="0" strike="noStrike" spc="-1">
                <a:solidFill>
                  <a:srgbClr val="000000"/>
                </a:solidFill>
                <a:latin typeface="Times New Roman"/>
                <a:ea typeface="DejaVu Sans"/>
              </a:rPr>
              <a:t>Ценность этой работы заключается в следующем:</a:t>
            </a:r>
            <a:endParaRPr lang="ru-RU" sz="3800" b="0" strike="noStrike" spc="-1">
              <a:latin typeface="Arial"/>
            </a:endParaRPr>
          </a:p>
          <a:p>
            <a:pPr marL="343080" indent="-342360" algn="just">
              <a:lnSpc>
                <a:spcPct val="100000"/>
              </a:lnSpc>
              <a:spcBef>
                <a:spcPts val="760"/>
              </a:spcBef>
              <a:tabLst>
                <a:tab pos="0" algn="l"/>
              </a:tabLst>
            </a:pPr>
            <a:r>
              <a:rPr lang="ru-RU" sz="3800" b="0" strike="noStrike" spc="-1">
                <a:solidFill>
                  <a:srgbClr val="000000"/>
                </a:solidFill>
                <a:latin typeface="Times New Roman"/>
                <a:ea typeface="DejaVu Sans"/>
              </a:rPr>
              <a:t>1. Приобретение опыта по благоустройству дворовой территории</a:t>
            </a:r>
            <a:endParaRPr lang="ru-RU" sz="3800" b="0" strike="noStrike" spc="-1">
              <a:latin typeface="Arial"/>
            </a:endParaRPr>
          </a:p>
          <a:p>
            <a:pPr marL="343080" indent="-342360" algn="just">
              <a:lnSpc>
                <a:spcPct val="100000"/>
              </a:lnSpc>
              <a:spcBef>
                <a:spcPts val="760"/>
              </a:spcBef>
              <a:tabLst>
                <a:tab pos="0" algn="l"/>
              </a:tabLst>
            </a:pPr>
            <a:r>
              <a:rPr lang="ru-RU" sz="3800" b="0" strike="noStrike" spc="-1">
                <a:solidFill>
                  <a:srgbClr val="000000"/>
                </a:solidFill>
                <a:latin typeface="Times New Roman"/>
                <a:ea typeface="DejaVu Sans"/>
              </a:rPr>
              <a:t>2. Изыскание моментов сотрудничества школьников с руководством, родителями при решении проблемы общественных вопросов.</a:t>
            </a:r>
            <a:endParaRPr lang="ru-RU" sz="3800" b="0" strike="noStrike" spc="-1">
              <a:latin typeface="Arial"/>
            </a:endParaRPr>
          </a:p>
          <a:p>
            <a:pPr marL="343080" indent="-342360" algn="just">
              <a:lnSpc>
                <a:spcPct val="100000"/>
              </a:lnSpc>
              <a:spcBef>
                <a:spcPts val="760"/>
              </a:spcBef>
              <a:tabLst>
                <a:tab pos="0" algn="l"/>
              </a:tabLst>
            </a:pPr>
            <a:r>
              <a:rPr lang="ru-RU" sz="3800" b="0" strike="noStrike" spc="-1">
                <a:solidFill>
                  <a:srgbClr val="000000"/>
                </a:solidFill>
                <a:latin typeface="Times New Roman"/>
                <a:ea typeface="DejaVu Sans"/>
              </a:rPr>
              <a:t>3. Развитие взаимопомощи, поддержки, взаимовыручки, дружеских отношений среди подростков.</a:t>
            </a:r>
            <a:endParaRPr lang="ru-RU" sz="3800" b="0" strike="noStrike" spc="-1">
              <a:latin typeface="Arial"/>
            </a:endParaRPr>
          </a:p>
          <a:p>
            <a:pPr marL="343080" indent="-342360" algn="just">
              <a:lnSpc>
                <a:spcPct val="100000"/>
              </a:lnSpc>
              <a:spcBef>
                <a:spcPts val="760"/>
              </a:spcBef>
              <a:tabLst>
                <a:tab pos="0" algn="l"/>
              </a:tabLst>
            </a:pPr>
            <a:r>
              <a:rPr lang="ru-RU" sz="3800" b="0" strike="noStrike" spc="-1">
                <a:solidFill>
                  <a:srgbClr val="000000"/>
                </a:solidFill>
                <a:latin typeface="Times New Roman"/>
                <a:ea typeface="DejaVu Sans"/>
              </a:rPr>
              <a:t>Данный дизайн  подойдет для любой формы клумбы</a:t>
            </a:r>
            <a:endParaRPr lang="ru-RU" sz="3800" b="0" strike="noStrike" spc="-1">
              <a:latin typeface="Arial"/>
            </a:endParaRPr>
          </a:p>
          <a:p>
            <a:pPr marL="343080" indent="-342360" algn="just">
              <a:lnSpc>
                <a:spcPct val="100000"/>
              </a:lnSpc>
              <a:spcBef>
                <a:spcPts val="760"/>
              </a:spcBef>
              <a:tabLst>
                <a:tab pos="0" algn="l"/>
              </a:tabLst>
            </a:pPr>
            <a:r>
              <a:rPr lang="ru-RU" sz="3800" b="0" strike="noStrike" spc="-1">
                <a:solidFill>
                  <a:srgbClr val="4E3B30"/>
                </a:solidFill>
                <a:latin typeface="Times New Roman"/>
                <a:ea typeface="DejaVu Sans"/>
              </a:rPr>
              <a:t>		</a:t>
            </a:r>
            <a:endParaRPr lang="ru-RU" sz="38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CustomShape 1"/>
          <p:cNvSpPr/>
          <p:nvPr/>
        </p:nvSpPr>
        <p:spPr>
          <a:xfrm>
            <a:off x="167040" y="2377800"/>
            <a:ext cx="8929080" cy="1843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 fontScale="70000" lnSpcReduction="20000"/>
          </a:bodyPr>
          <a:lstStyle/>
          <a:p>
            <a:pPr algn="ctr"/>
            <a:r>
              <a:rPr lang="en-US" sz="4000" cap="all" spc="-1" dirty="0" err="1">
                <a:solidFill>
                  <a:prstClr val="black"/>
                </a:solidFill>
                <a:latin typeface="Times New Roman" pitchFamily="18" charset="0"/>
                <a:ea typeface="Tahoma"/>
                <a:cs typeface="Times New Roman" pitchFamily="18" charset="0"/>
              </a:rPr>
              <a:t>Городской</a:t>
            </a:r>
            <a:r>
              <a:rPr lang="en-US" sz="4000" cap="all" spc="-1" dirty="0">
                <a:solidFill>
                  <a:prstClr val="black"/>
                </a:solidFill>
                <a:latin typeface="Times New Roman" pitchFamily="18" charset="0"/>
                <a:ea typeface="Tahoma"/>
                <a:cs typeface="Times New Roman" pitchFamily="18" charset="0"/>
              </a:rPr>
              <a:t> </a:t>
            </a:r>
            <a:r>
              <a:rPr lang="en-US" sz="4000" cap="all" spc="-1" dirty="0" err="1">
                <a:solidFill>
                  <a:prstClr val="black"/>
                </a:solidFill>
                <a:latin typeface="Times New Roman" pitchFamily="18" charset="0"/>
                <a:ea typeface="Tahoma"/>
                <a:cs typeface="Times New Roman" pitchFamily="18" charset="0"/>
              </a:rPr>
              <a:t>образовательный</a:t>
            </a:r>
            <a:r>
              <a:rPr lang="en-US" sz="4000" cap="all" spc="-1" dirty="0">
                <a:solidFill>
                  <a:prstClr val="black"/>
                </a:solidFill>
                <a:latin typeface="Times New Roman" pitchFamily="18" charset="0"/>
                <a:ea typeface="Tahoma"/>
                <a:cs typeface="Times New Roman" pitchFamily="18" charset="0"/>
              </a:rPr>
              <a:t> </a:t>
            </a:r>
            <a:r>
              <a:rPr lang="en-US" sz="4000" cap="all" spc="-1" dirty="0" err="1">
                <a:solidFill>
                  <a:prstClr val="black"/>
                </a:solidFill>
                <a:latin typeface="Times New Roman" pitchFamily="18" charset="0"/>
                <a:ea typeface="Tahoma"/>
                <a:cs typeface="Times New Roman" pitchFamily="18" charset="0"/>
              </a:rPr>
              <a:t>форум</a:t>
            </a:r>
            <a:r>
              <a:rPr lang="en-US" sz="4000" cap="all" spc="-1" dirty="0">
                <a:solidFill>
                  <a:prstClr val="black"/>
                </a:solidFill>
                <a:latin typeface="Times New Roman" pitchFamily="18" charset="0"/>
                <a:ea typeface="Tahoma"/>
                <a:cs typeface="Times New Roman" pitchFamily="18" charset="0"/>
              </a:rPr>
              <a:t> «РОСТ»</a:t>
            </a:r>
            <a:r>
              <a:rPr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4000" cap="all" spc="-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Конкурс</a:t>
            </a:r>
            <a:r>
              <a:rPr lang="en-US" sz="4000" cap="all" spc="-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cap="all" spc="-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проектов</a:t>
            </a:r>
            <a:r>
              <a:rPr lang="en-US" sz="4000" cap="all" spc="-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en-US" sz="4000" cap="all" spc="-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Ландшафтный</a:t>
            </a:r>
            <a:r>
              <a:rPr lang="en-US" sz="4000" cap="all" spc="-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cap="all" spc="-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дизайн</a:t>
            </a:r>
            <a:r>
              <a:rPr lang="en-US" sz="4000" cap="all" spc="-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4000" cap="all" spc="-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Номинация</a:t>
            </a:r>
            <a:r>
              <a:rPr lang="en-US" sz="4000" cap="all" spc="-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4000" u="sng" cap="all" spc="-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Лучшая</a:t>
            </a:r>
            <a:r>
              <a:rPr lang="en-US" sz="4000" u="sng" cap="all" spc="-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u="sng" cap="all" spc="-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цветочная</a:t>
            </a:r>
            <a:r>
              <a:rPr lang="en-US" sz="4000" u="sng" cap="all" spc="-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u="sng" cap="all" spc="-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клумба</a:t>
            </a:r>
            <a:r>
              <a:rPr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4000" b="1" cap="all" spc="-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en-US" sz="4200" b="1" cap="all" spc="-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Цветочный</a:t>
            </a:r>
            <a:r>
              <a:rPr lang="en-US" sz="4200" b="1" cap="all" spc="-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200" b="1" cap="all" spc="-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гномон</a:t>
            </a:r>
            <a:r>
              <a:rPr lang="en-US" sz="4000" b="1" cap="all" spc="-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4000" spc="-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5" name="CustomShape 2"/>
          <p:cNvSpPr/>
          <p:nvPr/>
        </p:nvSpPr>
        <p:spPr>
          <a:xfrm>
            <a:off x="402840" y="1247400"/>
            <a:ext cx="8457480" cy="913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rmAutofit lnSpcReduction="10000"/>
          </a:bodyPr>
          <a:lstStyle/>
          <a:p>
            <a:pPr>
              <a:lnSpc>
                <a:spcPct val="120000"/>
              </a:lnSpc>
              <a:spcBef>
                <a:spcPts val="479"/>
              </a:spcBef>
              <a:tabLst>
                <a:tab pos="0" algn="l"/>
              </a:tabLst>
            </a:pPr>
            <a:endParaRPr lang="ru-RU" sz="4800" spc="-1" dirty="0">
              <a:solidFill>
                <a:prstClr val="black"/>
              </a:solidFill>
            </a:endParaRPr>
          </a:p>
        </p:txBody>
      </p:sp>
      <p:sp>
        <p:nvSpPr>
          <p:cNvPr id="126" name="CustomShape 3"/>
          <p:cNvSpPr/>
          <p:nvPr/>
        </p:nvSpPr>
        <p:spPr>
          <a:xfrm>
            <a:off x="5574960" y="4457487"/>
            <a:ext cx="3285360" cy="1321985"/>
          </a:xfrm>
          <a:prstGeom prst="rect">
            <a:avLst/>
          </a:prstGeom>
          <a:noFill/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spAutoFit/>
          </a:bodyPr>
          <a:lstStyle/>
          <a:p>
            <a:r>
              <a:rPr lang="ru-RU" sz="1600" spc="-1" dirty="0">
                <a:solidFill>
                  <a:srgbClr val="000000"/>
                </a:solidFill>
                <a:latin typeface="Times New Roman"/>
                <a:ea typeface="Times New Roman"/>
              </a:rPr>
              <a:t>Подготовила:</a:t>
            </a:r>
            <a:endParaRPr lang="ru-RU" sz="1600" spc="-1" dirty="0">
              <a:solidFill>
                <a:prstClr val="black"/>
              </a:solidFill>
            </a:endParaRPr>
          </a:p>
          <a:p>
            <a:endParaRPr lang="ru-RU" sz="1600" spc="-1" dirty="0">
              <a:solidFill>
                <a:prstClr val="black"/>
              </a:solidFill>
            </a:endParaRPr>
          </a:p>
          <a:p>
            <a:pPr>
              <a:tabLst>
                <a:tab pos="0" algn="l"/>
              </a:tabLst>
            </a:pPr>
            <a:r>
              <a:rPr lang="ru-RU" sz="1600" spc="-1" dirty="0">
                <a:solidFill>
                  <a:srgbClr val="000000"/>
                </a:solidFill>
                <a:latin typeface="Times New Roman"/>
                <a:ea typeface="Times New Roman"/>
              </a:rPr>
              <a:t>Руководитель: </a:t>
            </a:r>
            <a:endParaRPr lang="ru-RU" sz="1600" spc="-1" dirty="0">
              <a:solidFill>
                <a:prstClr val="black"/>
              </a:solidFill>
            </a:endParaRPr>
          </a:p>
          <a:p>
            <a:pPr>
              <a:tabLst>
                <a:tab pos="0" algn="l"/>
              </a:tabLst>
            </a:pPr>
            <a:r>
              <a:rPr lang="ru-RU" sz="1600" spc="-1" dirty="0">
                <a:solidFill>
                  <a:srgbClr val="000000"/>
                </a:solidFill>
                <a:latin typeface="Times New Roman"/>
                <a:ea typeface="Times New Roman"/>
              </a:rPr>
              <a:t>Калингер Александра Викторовна</a:t>
            </a:r>
            <a:endParaRPr lang="ru-RU" sz="1600" spc="-1" dirty="0">
              <a:solidFill>
                <a:prstClr val="black"/>
              </a:solidFill>
            </a:endParaRPr>
          </a:p>
          <a:p>
            <a:pPr>
              <a:tabLst>
                <a:tab pos="0" algn="l"/>
              </a:tabLst>
            </a:pPr>
            <a:r>
              <a:rPr lang="ru-RU" sz="1600" spc="-1" dirty="0">
                <a:solidFill>
                  <a:srgbClr val="000000"/>
                </a:solidFill>
                <a:latin typeface="Times New Roman"/>
                <a:ea typeface="Times New Roman"/>
              </a:rPr>
              <a:t>учитель биологии, </a:t>
            </a:r>
            <a:r>
              <a:rPr lang="ru-RU" sz="1600" spc="-1" dirty="0" smtClean="0">
                <a:solidFill>
                  <a:srgbClr val="000000"/>
                </a:solidFill>
                <a:latin typeface="Times New Roman"/>
                <a:ea typeface="Times New Roman"/>
              </a:rPr>
              <a:t>химии</a:t>
            </a:r>
            <a:endParaRPr lang="ru-RU" sz="1600" spc="-1" dirty="0">
              <a:solidFill>
                <a:prstClr val="black"/>
              </a:solidFill>
            </a:endParaRPr>
          </a:p>
        </p:txBody>
      </p:sp>
      <p:sp>
        <p:nvSpPr>
          <p:cNvPr id="127" name="CustomShape 4"/>
          <p:cNvSpPr/>
          <p:nvPr/>
        </p:nvSpPr>
        <p:spPr>
          <a:xfrm>
            <a:off x="3632040" y="6143760"/>
            <a:ext cx="2409120" cy="364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r>
              <a:rPr lang="ru-RU" spc="-1">
                <a:solidFill>
                  <a:srgbClr val="000000"/>
                </a:solidFill>
                <a:latin typeface="Franklin Gothic Book"/>
              </a:rPr>
              <a:t>Копейск -2023 год</a:t>
            </a:r>
            <a:endParaRPr lang="ru-RU" spc="-1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8570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CustomShape 1"/>
          <p:cNvSpPr/>
          <p:nvPr/>
        </p:nvSpPr>
        <p:spPr>
          <a:xfrm>
            <a:off x="1651320" y="360000"/>
            <a:ext cx="6268320" cy="837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ru-RU" sz="2800" b="1" strike="noStrike" cap="all" spc="-1" dirty="0" err="1" smtClean="0">
                <a:solidFill>
                  <a:srgbClr val="4E3B30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ПриДворовая</a:t>
            </a:r>
            <a:r>
              <a:rPr lang="ru-RU" sz="2800" b="1" strike="noStrike" cap="all" spc="-1" dirty="0" smtClean="0">
                <a:solidFill>
                  <a:srgbClr val="4E3B30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 </a:t>
            </a:r>
            <a:r>
              <a:rPr lang="ru-RU" sz="2800" b="1" strike="noStrike" cap="all" spc="-1" dirty="0">
                <a:solidFill>
                  <a:srgbClr val="4E3B30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территория</a:t>
            </a:r>
            <a:endParaRPr lang="ru-RU" sz="2800" b="1" strike="noStrike" spc="-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9" name="Рисунок 93"/>
          <p:cNvPicPr/>
          <p:nvPr/>
        </p:nvPicPr>
        <p:blipFill>
          <a:blip r:embed="rId2"/>
          <a:stretch/>
        </p:blipFill>
        <p:spPr>
          <a:xfrm>
            <a:off x="360000" y="1260000"/>
            <a:ext cx="4402800" cy="3301920"/>
          </a:xfrm>
          <a:prstGeom prst="rect">
            <a:avLst/>
          </a:prstGeom>
          <a:ln w="0">
            <a:noFill/>
          </a:ln>
        </p:spPr>
      </p:pic>
      <p:pic>
        <p:nvPicPr>
          <p:cNvPr id="130" name="Рисунок 94"/>
          <p:cNvPicPr/>
          <p:nvPr/>
        </p:nvPicPr>
        <p:blipFill>
          <a:blip r:embed="rId3"/>
          <a:stretch/>
        </p:blipFill>
        <p:spPr>
          <a:xfrm>
            <a:off x="4356720" y="3312720"/>
            <a:ext cx="4462920" cy="33469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CustomShape 1"/>
          <p:cNvSpPr/>
          <p:nvPr/>
        </p:nvSpPr>
        <p:spPr>
          <a:xfrm>
            <a:off x="304920" y="457200"/>
            <a:ext cx="8686080" cy="837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>
              <a:lnSpc>
                <a:spcPct val="100000"/>
              </a:lnSpc>
            </a:pPr>
            <a:r>
              <a:t/>
            </a:r>
            <a:br/>
            <a:endParaRPr lang="ru-RU" sz="1800" b="0" strike="noStrike" spc="-1">
              <a:latin typeface="Arial"/>
            </a:endParaRPr>
          </a:p>
        </p:txBody>
      </p:sp>
      <p:sp>
        <p:nvSpPr>
          <p:cNvPr id="132" name="CustomShape 2"/>
          <p:cNvSpPr/>
          <p:nvPr/>
        </p:nvSpPr>
        <p:spPr>
          <a:xfrm>
            <a:off x="304920" y="116632"/>
            <a:ext cx="8429040" cy="5927392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marL="343080" indent="-342360">
              <a:lnSpc>
                <a:spcPct val="120000"/>
              </a:lnSpc>
              <a:spcBef>
                <a:spcPts val="439"/>
              </a:spcBef>
              <a:tabLst>
                <a:tab pos="0" algn="l"/>
              </a:tabLst>
            </a:pPr>
            <a:r>
              <a:rPr lang="ru-RU" sz="2400" b="0" strike="noStrike" spc="-1" dirty="0">
                <a:solidFill>
                  <a:srgbClr val="4E3B30"/>
                </a:solidFill>
                <a:latin typeface="Franklin Gothic Book"/>
                <a:ea typeface="DejaVu Sans"/>
              </a:rPr>
              <a:t>	</a:t>
            </a:r>
            <a:endParaRPr lang="ru-RU" sz="2400" b="0" strike="noStrike" spc="-1" dirty="0">
              <a:latin typeface="Arial"/>
            </a:endParaRPr>
          </a:p>
          <a:p>
            <a:pPr algn="just">
              <a:lnSpc>
                <a:spcPct val="100000"/>
              </a:lnSpc>
              <a:tabLst>
                <a:tab pos="442913" algn="l"/>
              </a:tabLst>
            </a:pPr>
            <a:r>
              <a:rPr lang="ru-RU" sz="2400" b="1" strike="noStrike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	</a:t>
            </a:r>
            <a:r>
              <a:rPr lang="ru-RU" sz="2000" b="1" strike="noStrike" spc="-1" dirty="0" smtClean="0">
                <a:solidFill>
                  <a:srgbClr val="000000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Цель</a:t>
            </a:r>
            <a:r>
              <a:rPr lang="ru-RU" sz="2000" b="1" strike="noStrike" spc="-1" dirty="0">
                <a:solidFill>
                  <a:srgbClr val="000000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: </a:t>
            </a:r>
            <a:r>
              <a:rPr lang="ru-RU" sz="2000" b="0" strike="noStrike" spc="-1" dirty="0">
                <a:solidFill>
                  <a:srgbClr val="000000"/>
                </a:solidFill>
                <a:latin typeface="Times New Roman" pitchFamily="18" charset="0"/>
                <a:ea typeface="Tahoma"/>
                <a:cs typeface="Times New Roman" pitchFamily="18" charset="0"/>
              </a:rPr>
              <a:t>разработать дизайн цветочной клумбы для клумбы </a:t>
            </a:r>
            <a:r>
              <a:rPr lang="ru-RU" sz="2000" b="0" strike="noStrike" spc="-1" dirty="0" err="1">
                <a:solidFill>
                  <a:srgbClr val="000000"/>
                </a:solidFill>
                <a:latin typeface="Times New Roman" pitchFamily="18" charset="0"/>
                <a:ea typeface="Tahoma"/>
                <a:cs typeface="Times New Roman" pitchFamily="18" charset="0"/>
              </a:rPr>
              <a:t>придворовой</a:t>
            </a:r>
            <a:r>
              <a:rPr lang="ru-RU" sz="2000" b="0" strike="noStrike" spc="-1" dirty="0">
                <a:solidFill>
                  <a:srgbClr val="000000"/>
                </a:solidFill>
                <a:latin typeface="Times New Roman" pitchFamily="18" charset="0"/>
                <a:ea typeface="Tahoma"/>
                <a:cs typeface="Times New Roman" pitchFamily="18" charset="0"/>
              </a:rPr>
              <a:t> территории  пос. </a:t>
            </a:r>
            <a:r>
              <a:rPr lang="ru-RU" sz="2000" b="0" strike="noStrike" spc="-1" dirty="0" err="1">
                <a:solidFill>
                  <a:srgbClr val="000000"/>
                </a:solidFill>
                <a:latin typeface="Times New Roman" pitchFamily="18" charset="0"/>
                <a:ea typeface="Tahoma"/>
                <a:cs typeface="Times New Roman" pitchFamily="18" charset="0"/>
              </a:rPr>
              <a:t>Старокамышинск</a:t>
            </a:r>
            <a:r>
              <a:rPr lang="ru-RU" sz="2000" b="0" strike="noStrike" spc="-1" dirty="0">
                <a:solidFill>
                  <a:srgbClr val="000000"/>
                </a:solidFill>
                <a:latin typeface="Times New Roman" pitchFamily="18" charset="0"/>
                <a:ea typeface="Tahoma"/>
                <a:cs typeface="Times New Roman" pitchFamily="18" charset="0"/>
              </a:rPr>
              <a:t>, с  использованием элементов ландшафтного дизайна. цветочных и информационных технологий.</a:t>
            </a:r>
            <a:r>
              <a:rPr lang="ru-RU" sz="2000" b="0" strike="noStrike" spc="-1" dirty="0">
                <a:solidFill>
                  <a:srgbClr val="000000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endParaRPr lang="ru-RU" sz="2000" b="0" strike="noStrike" spc="-1" dirty="0">
              <a:latin typeface="Times New Roman" pitchFamily="18" charset="0"/>
              <a:cs typeface="Times New Roman" pitchFamily="18" charset="0"/>
            </a:endParaRPr>
          </a:p>
          <a:p>
            <a:pPr marL="343080" indent="-342360" algn="just">
              <a:lnSpc>
                <a:spcPct val="100000"/>
              </a:lnSpc>
              <a:spcBef>
                <a:spcPts val="479"/>
              </a:spcBef>
              <a:tabLst>
                <a:tab pos="0" algn="l"/>
              </a:tabLst>
            </a:pPr>
            <a:endParaRPr lang="ru-RU" sz="2000" b="0" strike="noStrike" spc="-1" dirty="0">
              <a:latin typeface="Times New Roman" pitchFamily="18" charset="0"/>
              <a:cs typeface="Times New Roman" pitchFamily="18" charset="0"/>
            </a:endParaRPr>
          </a:p>
          <a:p>
            <a:pPr marL="343080" indent="-342360" algn="just">
              <a:lnSpc>
                <a:spcPct val="100000"/>
              </a:lnSpc>
              <a:spcBef>
                <a:spcPts val="479"/>
              </a:spcBef>
              <a:tabLst>
                <a:tab pos="0" algn="l"/>
              </a:tabLst>
            </a:pPr>
            <a:r>
              <a:rPr lang="ru-RU" sz="2000" b="1" strike="noStrike" spc="-1" dirty="0" smtClean="0">
                <a:solidFill>
                  <a:srgbClr val="000000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	Задачи</a:t>
            </a:r>
            <a:r>
              <a:rPr lang="ru-RU" sz="2000" b="1" strike="noStrike" spc="-1" dirty="0">
                <a:solidFill>
                  <a:srgbClr val="000000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:</a:t>
            </a:r>
            <a:endParaRPr lang="ru-RU" sz="2000" b="0" strike="noStrike" spc="-1" dirty="0">
              <a:latin typeface="Times New Roman" pitchFamily="18" charset="0"/>
              <a:cs typeface="Times New Roman" pitchFamily="18" charset="0"/>
            </a:endParaRPr>
          </a:p>
          <a:p>
            <a:pPr marL="343440" indent="-342720" algn="just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StarSymbol"/>
              <a:buChar char="-"/>
              <a:tabLst>
                <a:tab pos="0" algn="l"/>
              </a:tabLst>
            </a:pPr>
            <a:r>
              <a:rPr lang="ru-RU" sz="2000" b="0" strike="noStrike" spc="-1" dirty="0">
                <a:solidFill>
                  <a:srgbClr val="000000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ф</a:t>
            </a:r>
            <a:r>
              <a:rPr lang="ru-RU" sz="2000" b="0" strike="noStrike" spc="-1" dirty="0">
                <a:solidFill>
                  <a:srgbClr val="000000"/>
                </a:solidFill>
                <a:latin typeface="Times New Roman" pitchFamily="18" charset="0"/>
                <a:ea typeface="Tahoma"/>
                <a:cs typeface="Times New Roman" pitchFamily="18" charset="0"/>
              </a:rPr>
              <a:t>ормирование  экологической культуры, воспитание любви к природе,</a:t>
            </a:r>
            <a:endParaRPr lang="ru-RU" sz="2000" b="0" strike="noStrike" spc="-1" dirty="0">
              <a:latin typeface="Times New Roman" pitchFamily="18" charset="0"/>
              <a:cs typeface="Times New Roman" pitchFamily="18" charset="0"/>
            </a:endParaRPr>
          </a:p>
          <a:p>
            <a:pPr marL="360" algn="just">
              <a:lnSpc>
                <a:spcPct val="100000"/>
              </a:lnSpc>
              <a:spcBef>
                <a:spcPts val="479"/>
              </a:spcBef>
              <a:tabLst>
                <a:tab pos="0" algn="l"/>
              </a:tabLst>
            </a:pPr>
            <a:r>
              <a:rPr lang="ru-RU" sz="2000" b="0" strike="noStrike" spc="-1" dirty="0">
                <a:solidFill>
                  <a:srgbClr val="000000"/>
                </a:solidFill>
                <a:latin typeface="Times New Roman" pitchFamily="18" charset="0"/>
                <a:ea typeface="Tahoma"/>
                <a:cs typeface="Times New Roman" pitchFamily="18" charset="0"/>
              </a:rPr>
              <a:t>вовлечение учащихся  в практическую и волонтерскую работу, связанную с благоустройством  </a:t>
            </a:r>
            <a:r>
              <a:rPr lang="ru-RU" sz="2000" b="0" strike="noStrike" spc="-1" dirty="0" err="1">
                <a:solidFill>
                  <a:srgbClr val="000000"/>
                </a:solidFill>
                <a:latin typeface="Times New Roman" pitchFamily="18" charset="0"/>
                <a:ea typeface="Tahoma"/>
                <a:cs typeface="Times New Roman" pitchFamily="18" charset="0"/>
              </a:rPr>
              <a:t>придворовой</a:t>
            </a:r>
            <a:r>
              <a:rPr lang="ru-RU" sz="2000" b="0" strike="noStrike" spc="-1" dirty="0">
                <a:solidFill>
                  <a:srgbClr val="000000"/>
                </a:solidFill>
                <a:latin typeface="Times New Roman" pitchFamily="18" charset="0"/>
                <a:ea typeface="Tahoma"/>
                <a:cs typeface="Times New Roman" pitchFamily="18" charset="0"/>
              </a:rPr>
              <a:t> территории;</a:t>
            </a:r>
            <a:endParaRPr lang="ru-RU" sz="2000" b="0" strike="noStrike" spc="-1" dirty="0">
              <a:latin typeface="Times New Roman" pitchFamily="18" charset="0"/>
              <a:cs typeface="Times New Roman" pitchFamily="18" charset="0"/>
            </a:endParaRPr>
          </a:p>
          <a:p>
            <a:pPr marL="343080" indent="-342720" algn="just">
              <a:lnSpc>
                <a:spcPct val="100000"/>
              </a:lnSpc>
              <a:buClr>
                <a:srgbClr val="000000"/>
              </a:buClr>
              <a:buFont typeface="StarSymbol"/>
              <a:buChar char="-"/>
              <a:tabLst>
                <a:tab pos="0" algn="l"/>
              </a:tabLst>
            </a:pPr>
            <a:r>
              <a:rPr lang="ru-RU" sz="2000" b="0" strike="noStrike" spc="-1" dirty="0">
                <a:solidFill>
                  <a:srgbClr val="000000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благоустройство </a:t>
            </a:r>
            <a:r>
              <a:rPr lang="ru-RU" sz="2000" b="0" strike="noStrike" spc="-1" dirty="0" err="1">
                <a:solidFill>
                  <a:srgbClr val="000000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придворовой</a:t>
            </a:r>
            <a:r>
              <a:rPr lang="ru-RU" sz="2000" b="0" strike="noStrike" spc="-1" dirty="0">
                <a:solidFill>
                  <a:srgbClr val="000000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</a:t>
            </a:r>
            <a:r>
              <a:rPr lang="ru-RU" sz="2000" b="0" strike="noStrike" spc="-1" dirty="0" err="1">
                <a:solidFill>
                  <a:srgbClr val="000000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терриории</a:t>
            </a:r>
            <a:r>
              <a:rPr lang="ru-RU" sz="2000" b="0" strike="noStrike" spc="-1" dirty="0">
                <a:solidFill>
                  <a:srgbClr val="000000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через использование элементов ландшафтного дизайна и информационный технологий;</a:t>
            </a:r>
            <a:endParaRPr lang="ru-RU" sz="2000" b="0" strike="noStrike" spc="-1" dirty="0">
              <a:latin typeface="Times New Roman" pitchFamily="18" charset="0"/>
              <a:cs typeface="Times New Roman" pitchFamily="18" charset="0"/>
            </a:endParaRPr>
          </a:p>
          <a:p>
            <a:pPr marL="343080" indent="-342720" algn="just">
              <a:lnSpc>
                <a:spcPct val="100000"/>
              </a:lnSpc>
              <a:buClr>
                <a:srgbClr val="000000"/>
              </a:buClr>
              <a:buFont typeface="StarSymbol"/>
              <a:buChar char="-"/>
              <a:tabLst>
                <a:tab pos="0" algn="l"/>
              </a:tabLst>
            </a:pPr>
            <a:r>
              <a:rPr lang="ru-RU" sz="2000" b="0" strike="noStrike" spc="-1" dirty="0">
                <a:solidFill>
                  <a:srgbClr val="000000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разработать дизайн клумбы </a:t>
            </a:r>
            <a:r>
              <a:rPr lang="ru-RU" sz="2000" b="0" strike="noStrike" spc="-1" dirty="0" err="1">
                <a:solidFill>
                  <a:srgbClr val="000000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придворовой</a:t>
            </a:r>
            <a:r>
              <a:rPr lang="ru-RU" sz="2000" b="0" strike="noStrike" spc="-1" dirty="0">
                <a:solidFill>
                  <a:srgbClr val="000000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территории «Цветочный гномон»;</a:t>
            </a:r>
            <a:endParaRPr lang="ru-RU" sz="2000" b="0" strike="noStrike" spc="-1" dirty="0">
              <a:latin typeface="Times New Roman" pitchFamily="18" charset="0"/>
              <a:cs typeface="Times New Roman" pitchFamily="18" charset="0"/>
            </a:endParaRPr>
          </a:p>
          <a:p>
            <a:pPr marL="343080" indent="-342720" algn="just">
              <a:lnSpc>
                <a:spcPct val="100000"/>
              </a:lnSpc>
              <a:buClr>
                <a:srgbClr val="000000"/>
              </a:buClr>
              <a:buFont typeface="StarSymbol"/>
              <a:buChar char="-"/>
              <a:tabLst>
                <a:tab pos="0" algn="l"/>
              </a:tabLst>
            </a:pPr>
            <a:r>
              <a:rPr lang="ru-RU" sz="2000" b="0" strike="noStrike" spc="-1" dirty="0">
                <a:solidFill>
                  <a:srgbClr val="000000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провести поэтапную реализацию мероприятий проекта по благоустройству и озеленению </a:t>
            </a:r>
            <a:r>
              <a:rPr lang="ru-RU" sz="2000" b="0" strike="noStrike" spc="-1" dirty="0" err="1">
                <a:solidFill>
                  <a:srgbClr val="000000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придворовой</a:t>
            </a:r>
            <a:r>
              <a:rPr lang="ru-RU" sz="2000" b="0" strike="noStrike" spc="-1" dirty="0">
                <a:solidFill>
                  <a:srgbClr val="000000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 территории или школьной клумбы.</a:t>
            </a:r>
            <a:endParaRPr lang="ru-RU" sz="2000" b="0" strike="noStrike" spc="-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00000"/>
              </a:lnSpc>
              <a:tabLst>
                <a:tab pos="0" algn="l"/>
              </a:tabLst>
            </a:pPr>
            <a:endParaRPr lang="ru-RU" sz="2000" b="0" strike="noStrike" spc="-1" dirty="0">
              <a:latin typeface="Times New Roman" pitchFamily="18" charset="0"/>
              <a:cs typeface="Times New Roman" pitchFamily="18" charset="0"/>
            </a:endParaRPr>
          </a:p>
          <a:p>
            <a:pPr marL="270360" indent="178920" algn="just">
              <a:lnSpc>
                <a:spcPct val="100000"/>
              </a:lnSpc>
              <a:tabLst>
                <a:tab pos="0" algn="l"/>
              </a:tabLst>
            </a:pPr>
            <a:r>
              <a:rPr lang="ru-RU" sz="2000" b="1" strike="noStrike" spc="-1" dirty="0">
                <a:solidFill>
                  <a:srgbClr val="000000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Сроки реализации проекта</a:t>
            </a:r>
            <a:r>
              <a:rPr lang="ru-RU" sz="2000" b="0" strike="noStrike" spc="-1" dirty="0">
                <a:solidFill>
                  <a:srgbClr val="000000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: с  октября   2023 года  по  сентябрь 2024 года.</a:t>
            </a:r>
            <a:endParaRPr lang="ru-RU" sz="2000" b="0" strike="noStrike" spc="-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CustomShape 1"/>
          <p:cNvSpPr/>
          <p:nvPr/>
        </p:nvSpPr>
        <p:spPr>
          <a:xfrm>
            <a:off x="457200" y="428760"/>
            <a:ext cx="8686080" cy="837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800" b="1" strike="noStrike" cap="all" spc="-1" dirty="0">
                <a:latin typeface="Times New Roman"/>
                <a:ea typeface="DejaVu Sans"/>
              </a:rPr>
              <a:t>Анкета для опроса</a:t>
            </a:r>
            <a:endParaRPr lang="ru-RU" sz="2800" b="0" strike="noStrike" spc="-1" dirty="0">
              <a:latin typeface="Arial"/>
            </a:endParaRPr>
          </a:p>
        </p:txBody>
      </p:sp>
      <p:sp>
        <p:nvSpPr>
          <p:cNvPr id="134" name="CustomShape 2"/>
          <p:cNvSpPr/>
          <p:nvPr/>
        </p:nvSpPr>
        <p:spPr>
          <a:xfrm>
            <a:off x="500040" y="1857240"/>
            <a:ext cx="8286120" cy="3571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 fontScale="89500" lnSpcReduction="20000"/>
          </a:bodyPr>
          <a:lstStyle/>
          <a:p>
            <a:pPr marL="514800" indent="-51408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StarSymbol"/>
              <a:buAutoNum type="arabicPeriod"/>
              <a:tabLst>
                <a:tab pos="0" algn="l"/>
              </a:tabLst>
            </a:pPr>
            <a:r>
              <a:rPr lang="ru-RU" sz="3200" b="0" strike="noStrike" spc="-1">
                <a:solidFill>
                  <a:srgbClr val="000000"/>
                </a:solidFill>
                <a:latin typeface="Times New Roman"/>
                <a:ea typeface="DejaVu Sans"/>
              </a:rPr>
              <a:t>Считаете ли вы проблему благоустройства придворовых территорий  актуальной?</a:t>
            </a:r>
            <a:endParaRPr lang="ru-RU" sz="3200" b="0" strike="noStrike" spc="-1">
              <a:latin typeface="Arial"/>
            </a:endParaRPr>
          </a:p>
          <a:p>
            <a:pPr>
              <a:lnSpc>
                <a:spcPct val="100000"/>
              </a:lnSpc>
              <a:spcBef>
                <a:spcPts val="641"/>
              </a:spcBef>
              <a:tabLst>
                <a:tab pos="0" algn="l"/>
              </a:tabLst>
            </a:pPr>
            <a:endParaRPr lang="ru-RU" sz="3200" b="0" strike="noStrike" spc="-1">
              <a:latin typeface="Arial"/>
            </a:endParaRPr>
          </a:p>
          <a:p>
            <a:pPr marL="514440" indent="-513720">
              <a:lnSpc>
                <a:spcPct val="100000"/>
              </a:lnSpc>
              <a:spcBef>
                <a:spcPts val="641"/>
              </a:spcBef>
              <a:tabLst>
                <a:tab pos="0" algn="l"/>
              </a:tabLst>
            </a:pPr>
            <a:r>
              <a:rPr lang="ru-RU" sz="3200" b="0" strike="noStrike" spc="-1">
                <a:solidFill>
                  <a:srgbClr val="000000"/>
                </a:solidFill>
                <a:latin typeface="Times New Roman"/>
                <a:ea typeface="DejaVu Sans"/>
              </a:rPr>
              <a:t>2. Что вам хотелось бы создать  или увидеть на клумбе в вашем дворе?</a:t>
            </a:r>
            <a:endParaRPr lang="ru-RU" sz="3200" b="0" strike="noStrike" spc="-1">
              <a:latin typeface="Arial"/>
            </a:endParaRPr>
          </a:p>
          <a:p>
            <a:pPr marL="514440" indent="-513720">
              <a:lnSpc>
                <a:spcPct val="100000"/>
              </a:lnSpc>
              <a:spcBef>
                <a:spcPts val="641"/>
              </a:spcBef>
              <a:tabLst>
                <a:tab pos="0" algn="l"/>
              </a:tabLst>
            </a:pPr>
            <a:endParaRPr lang="ru-RU" sz="3200" b="0" strike="noStrike" spc="-1">
              <a:latin typeface="Arial"/>
            </a:endParaRPr>
          </a:p>
          <a:p>
            <a:pPr marL="514440" indent="-513720">
              <a:lnSpc>
                <a:spcPct val="100000"/>
              </a:lnSpc>
              <a:spcBef>
                <a:spcPts val="641"/>
              </a:spcBef>
              <a:tabLst>
                <a:tab pos="0" algn="l"/>
              </a:tabLst>
            </a:pPr>
            <a:r>
              <a:rPr lang="ru-RU" sz="3200" b="0" strike="noStrike" spc="-1">
                <a:solidFill>
                  <a:srgbClr val="000000"/>
                </a:solidFill>
                <a:latin typeface="Times New Roman"/>
                <a:ea typeface="DejaVu Sans"/>
              </a:rPr>
              <a:t>3. Хотели бы вы принять участие в благоустройстве территории?</a:t>
            </a:r>
            <a:endParaRPr lang="ru-RU" sz="3200" b="0" strike="noStrike" spc="-1">
              <a:latin typeface="Arial"/>
            </a:endParaRPr>
          </a:p>
          <a:p>
            <a:pPr>
              <a:lnSpc>
                <a:spcPct val="100000"/>
              </a:lnSpc>
              <a:spcBef>
                <a:spcPts val="641"/>
              </a:spcBef>
              <a:tabLst>
                <a:tab pos="0" algn="l"/>
              </a:tabLst>
            </a:pPr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CustomShape 1"/>
          <p:cNvSpPr/>
          <p:nvPr/>
        </p:nvSpPr>
        <p:spPr>
          <a:xfrm>
            <a:off x="290520" y="188640"/>
            <a:ext cx="8686080" cy="837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800" b="1" strike="noStrike" cap="all" spc="-1" dirty="0">
                <a:solidFill>
                  <a:srgbClr val="000000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Что вам хотелось бы создать  или увидеть на клумбе в вашем дворе?</a:t>
            </a:r>
            <a:endParaRPr lang="ru-RU" sz="2800" b="1" strike="noStrike" spc="-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36" name="Диаграмма 1"/>
          <p:cNvGraphicFramePr/>
          <p:nvPr>
            <p:extLst>
              <p:ext uri="{D42A27DB-BD31-4B8C-83A1-F6EECF244321}">
                <p14:modId xmlns:p14="http://schemas.microsoft.com/office/powerpoint/2010/main" val="4022340817"/>
              </p:ext>
            </p:extLst>
          </p:nvPr>
        </p:nvGraphicFramePr>
        <p:xfrm>
          <a:off x="1057320" y="1484640"/>
          <a:ext cx="7152120" cy="49118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CustomShape 1"/>
          <p:cNvSpPr/>
          <p:nvPr/>
        </p:nvSpPr>
        <p:spPr>
          <a:xfrm>
            <a:off x="275760" y="260640"/>
            <a:ext cx="8686080" cy="837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800" b="1" strike="noStrike" cap="all" spc="-1" dirty="0">
                <a:latin typeface="Times New Roman" pitchFamily="18" charset="0"/>
                <a:ea typeface="DejaVu Sans"/>
                <a:cs typeface="Times New Roman" pitchFamily="18" charset="0"/>
              </a:rPr>
              <a:t>Конкурс рисунков </a:t>
            </a:r>
            <a:r>
              <a:rPr sz="28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sz="28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strike="noStrike" cap="all" spc="-1" dirty="0">
                <a:latin typeface="Times New Roman" pitchFamily="18" charset="0"/>
                <a:ea typeface="DejaVu Sans"/>
                <a:cs typeface="Times New Roman" pitchFamily="18" charset="0"/>
              </a:rPr>
              <a:t>«Дизайн </a:t>
            </a:r>
            <a:r>
              <a:rPr lang="ru-RU" sz="2800" b="1" strike="noStrike" cap="all" spc="-1" dirty="0" err="1">
                <a:latin typeface="Times New Roman" pitchFamily="18" charset="0"/>
                <a:ea typeface="DejaVu Sans"/>
                <a:cs typeface="Times New Roman" pitchFamily="18" charset="0"/>
              </a:rPr>
              <a:t>придворовой</a:t>
            </a:r>
            <a:r>
              <a:rPr lang="ru-RU" sz="2800" b="1" strike="noStrike" cap="all" spc="-1" dirty="0">
                <a:latin typeface="Times New Roman" pitchFamily="18" charset="0"/>
                <a:ea typeface="DejaVu Sans"/>
                <a:cs typeface="Times New Roman" pitchFamily="18" charset="0"/>
              </a:rPr>
              <a:t> территории »</a:t>
            </a:r>
            <a:endParaRPr lang="ru-RU" sz="2800" b="1" strike="noStrike" spc="-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8" name="Содержимое 3" descr="ZN5Mo5bot78.jpg"/>
          <p:cNvPicPr/>
          <p:nvPr/>
        </p:nvPicPr>
        <p:blipFill>
          <a:blip r:embed="rId2"/>
          <a:stretch/>
        </p:blipFill>
        <p:spPr>
          <a:xfrm>
            <a:off x="642960" y="1571760"/>
            <a:ext cx="3785400" cy="2735280"/>
          </a:xfrm>
          <a:prstGeom prst="rect">
            <a:avLst/>
          </a:prstGeom>
          <a:ln w="0">
            <a:noFill/>
          </a:ln>
        </p:spPr>
      </p:pic>
      <p:pic>
        <p:nvPicPr>
          <p:cNvPr id="139" name="Рисунок 4" descr="gSNj9efnkig.jpg"/>
          <p:cNvPicPr/>
          <p:nvPr/>
        </p:nvPicPr>
        <p:blipFill>
          <a:blip r:embed="rId3"/>
          <a:stretch/>
        </p:blipFill>
        <p:spPr>
          <a:xfrm>
            <a:off x="4857840" y="1500120"/>
            <a:ext cx="3780360" cy="2785320"/>
          </a:xfrm>
          <a:prstGeom prst="rect">
            <a:avLst/>
          </a:prstGeom>
          <a:ln w="0">
            <a:noFill/>
          </a:ln>
        </p:spPr>
      </p:pic>
      <p:pic>
        <p:nvPicPr>
          <p:cNvPr id="140" name="Рисунок 5" descr="9wWx1HqXAQM.jpg"/>
          <p:cNvPicPr/>
          <p:nvPr/>
        </p:nvPicPr>
        <p:blipFill>
          <a:blip r:embed="rId4"/>
          <a:stretch/>
        </p:blipFill>
        <p:spPr>
          <a:xfrm>
            <a:off x="571320" y="4429080"/>
            <a:ext cx="3850920" cy="2428200"/>
          </a:xfrm>
          <a:prstGeom prst="rect">
            <a:avLst/>
          </a:prstGeom>
          <a:ln w="0">
            <a:noFill/>
          </a:ln>
        </p:spPr>
      </p:pic>
      <p:pic>
        <p:nvPicPr>
          <p:cNvPr id="141" name="Рисунок 7" descr="O0nWxKA-MTs.jpg"/>
          <p:cNvPicPr/>
          <p:nvPr/>
        </p:nvPicPr>
        <p:blipFill>
          <a:blip r:embed="rId5"/>
          <a:stretch/>
        </p:blipFill>
        <p:spPr>
          <a:xfrm rot="16200000">
            <a:off x="5557320" y="3730320"/>
            <a:ext cx="2428200" cy="382716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CustomShape 1"/>
          <p:cNvSpPr/>
          <p:nvPr/>
        </p:nvSpPr>
        <p:spPr>
          <a:xfrm>
            <a:off x="785880" y="548640"/>
            <a:ext cx="8000280" cy="837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3600" b="0" strike="noStrike" cap="all" spc="-1" dirty="0">
                <a:solidFill>
                  <a:srgbClr val="000000"/>
                </a:solidFill>
                <a:latin typeface="Franklin Gothic Medium"/>
                <a:ea typeface="DejaVu Sans"/>
              </a:rPr>
              <a:t>Схема проекта </a:t>
            </a:r>
            <a:endParaRPr lang="ru-RU" sz="36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3600" b="0" strike="noStrike" cap="all" spc="-1" dirty="0">
                <a:solidFill>
                  <a:srgbClr val="000000"/>
                </a:solidFill>
                <a:latin typeface="Franklin Gothic Medium"/>
                <a:ea typeface="DejaVu Sans"/>
              </a:rPr>
              <a:t>«Цветочный ГНОМОН»</a:t>
            </a:r>
            <a:endParaRPr lang="ru-RU" sz="3600" b="0" strike="noStrike" spc="-1" dirty="0">
              <a:latin typeface="Arial"/>
            </a:endParaRPr>
          </a:p>
        </p:txBody>
      </p:sp>
      <p:pic>
        <p:nvPicPr>
          <p:cNvPr id="143" name="Рисунок 1"/>
          <p:cNvPicPr/>
          <p:nvPr/>
        </p:nvPicPr>
        <p:blipFill>
          <a:blip r:embed="rId2"/>
          <a:stretch/>
        </p:blipFill>
        <p:spPr>
          <a:xfrm>
            <a:off x="971640" y="1484640"/>
            <a:ext cx="7219800" cy="51865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CustomShape 1"/>
          <p:cNvSpPr/>
          <p:nvPr/>
        </p:nvSpPr>
        <p:spPr>
          <a:xfrm>
            <a:off x="0" y="266760"/>
            <a:ext cx="8686080" cy="837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800" b="1" strike="noStrike" cap="all" spc="-1" dirty="0">
                <a:solidFill>
                  <a:srgbClr val="000000"/>
                </a:solidFill>
                <a:latin typeface="Times New Roman"/>
                <a:ea typeface="DejaVu Sans"/>
              </a:rPr>
              <a:t>Солнечные  часы</a:t>
            </a:r>
            <a:endParaRPr lang="ru-RU" sz="2800" b="0" strike="noStrike" spc="-1" dirty="0">
              <a:latin typeface="Arial"/>
            </a:endParaRPr>
          </a:p>
        </p:txBody>
      </p:sp>
      <p:pic>
        <p:nvPicPr>
          <p:cNvPr id="145" name="Рисунок 144"/>
          <p:cNvPicPr/>
          <p:nvPr/>
        </p:nvPicPr>
        <p:blipFill>
          <a:blip r:embed="rId2"/>
          <a:stretch/>
        </p:blipFill>
        <p:spPr>
          <a:xfrm>
            <a:off x="360000" y="1260000"/>
            <a:ext cx="8460000" cy="474228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TextShape 1"/>
          <p:cNvSpPr txBox="1"/>
          <p:nvPr/>
        </p:nvSpPr>
        <p:spPr>
          <a:xfrm>
            <a:off x="289243" y="387720"/>
            <a:ext cx="8686080" cy="837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</a:tabLst>
            </a:pPr>
            <a:r>
              <a:rPr lang="ru-RU" sz="2800" b="1" strike="noStrike" cap="all" spc="-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Солнечные  часы</a:t>
            </a:r>
            <a:r>
              <a:rPr sz="2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sz="2800" dirty="0">
                <a:latin typeface="Times New Roman" pitchFamily="18" charset="0"/>
                <a:cs typeface="Times New Roman" pitchFamily="18" charset="0"/>
              </a:rPr>
            </a:br>
            <a:endParaRPr lang="ru-RU" sz="2800" b="0" strike="noStrike" spc="-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7" name="TextShape 2"/>
          <p:cNvSpPr txBox="1"/>
          <p:nvPr/>
        </p:nvSpPr>
        <p:spPr>
          <a:xfrm>
            <a:off x="360000" y="1414800"/>
            <a:ext cx="8686080" cy="4525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  <p:pic>
        <p:nvPicPr>
          <p:cNvPr id="148" name="Picture 2"/>
          <p:cNvPicPr/>
          <p:nvPr/>
        </p:nvPicPr>
        <p:blipFill>
          <a:blip r:embed="rId2"/>
          <a:stretch/>
        </p:blipFill>
        <p:spPr>
          <a:xfrm>
            <a:off x="67320" y="1052736"/>
            <a:ext cx="5152680" cy="3240000"/>
          </a:xfrm>
          <a:prstGeom prst="rect">
            <a:avLst/>
          </a:prstGeom>
          <a:ln w="0">
            <a:noFill/>
          </a:ln>
        </p:spPr>
      </p:pic>
      <p:pic>
        <p:nvPicPr>
          <p:cNvPr id="149" name="Picture 3"/>
          <p:cNvPicPr/>
          <p:nvPr/>
        </p:nvPicPr>
        <p:blipFill>
          <a:blip r:embed="rId3"/>
          <a:stretch/>
        </p:blipFill>
        <p:spPr>
          <a:xfrm>
            <a:off x="5509372" y="1052736"/>
            <a:ext cx="3434760" cy="2793600"/>
          </a:xfrm>
          <a:prstGeom prst="rect">
            <a:avLst/>
          </a:prstGeom>
          <a:ln w="0">
            <a:noFill/>
          </a:ln>
        </p:spPr>
      </p:pic>
      <p:pic>
        <p:nvPicPr>
          <p:cNvPr id="150" name="Рисунок 149"/>
          <p:cNvPicPr/>
          <p:nvPr/>
        </p:nvPicPr>
        <p:blipFill>
          <a:blip r:embed="rId4"/>
          <a:stretch/>
        </p:blipFill>
        <p:spPr>
          <a:xfrm>
            <a:off x="4139952" y="4056703"/>
            <a:ext cx="3936960" cy="2780928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204</TotalTime>
  <Words>251</Words>
  <Application>Microsoft Office PowerPoint</Application>
  <PresentationFormat>Экран (4:3)</PresentationFormat>
  <Paragraphs>119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14</vt:i4>
      </vt:variant>
    </vt:vector>
  </HeadingPairs>
  <TitlesOfParts>
    <vt:vector size="17" baseType="lpstr">
      <vt:lpstr>Office Theme</vt:lpstr>
      <vt:lpstr>Office Theme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III городской технический форум Конкурс проектов «Ландшафтный дизайн» Номинация:  Дизайн малых  архитектурных  форм   «Стороны света» </dc:title>
  <dc:subject/>
  <dc:creator>Acer</dc:creator>
  <dc:description/>
  <cp:lastModifiedBy>User</cp:lastModifiedBy>
  <cp:revision>25</cp:revision>
  <dcterms:created xsi:type="dcterms:W3CDTF">2019-12-09T13:24:33Z</dcterms:created>
  <dcterms:modified xsi:type="dcterms:W3CDTF">2024-01-07T10:07:27Z</dcterms:modified>
  <dc:language>ru-RU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14.0000</vt:lpwstr>
  </property>
  <property fmtid="{D5CDD505-2E9C-101B-9397-08002B2CF9AE}" pid="3" name="HiddenSlides">
    <vt:i4>0</vt:i4>
  </property>
  <property fmtid="{D5CDD505-2E9C-101B-9397-08002B2CF9AE}" pid="4" name="HyperlinksChanged">
    <vt:bool>false</vt:bool>
  </property>
  <property fmtid="{D5CDD505-2E9C-101B-9397-08002B2CF9AE}" pid="5" name="LinksUpToDate">
    <vt:bool>false</vt:bool>
  </property>
  <property fmtid="{D5CDD505-2E9C-101B-9397-08002B2CF9AE}" pid="6" name="MMClips">
    <vt:i4>0</vt:i4>
  </property>
  <property fmtid="{D5CDD505-2E9C-101B-9397-08002B2CF9AE}" pid="7" name="Notes">
    <vt:i4>0</vt:i4>
  </property>
  <property fmtid="{D5CDD505-2E9C-101B-9397-08002B2CF9AE}" pid="8" name="PresentationFormat">
    <vt:lpwstr>Экран (4:3)</vt:lpwstr>
  </property>
  <property fmtid="{D5CDD505-2E9C-101B-9397-08002B2CF9AE}" pid="9" name="ScaleCrop">
    <vt:bool>false</vt:bool>
  </property>
  <property fmtid="{D5CDD505-2E9C-101B-9397-08002B2CF9AE}" pid="10" name="ShareDoc">
    <vt:bool>false</vt:bool>
  </property>
  <property fmtid="{D5CDD505-2E9C-101B-9397-08002B2CF9AE}" pid="11" name="Slides">
    <vt:i4>14</vt:i4>
  </property>
</Properties>
</file>