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9" r:id="rId4"/>
    <p:sldId id="257" r:id="rId5"/>
    <p:sldId id="268" r:id="rId6"/>
    <p:sldId id="266" r:id="rId7"/>
    <p:sldId id="265" r:id="rId8"/>
    <p:sldId id="264" r:id="rId9"/>
    <p:sldId id="263" r:id="rId10"/>
    <p:sldId id="262" r:id="rId11"/>
    <p:sldId id="261" r:id="rId12"/>
    <p:sldId id="282" r:id="rId13"/>
    <p:sldId id="277" r:id="rId14"/>
    <p:sldId id="289" r:id="rId15"/>
    <p:sldId id="281" r:id="rId16"/>
    <p:sldId id="260" r:id="rId17"/>
    <p:sldId id="273" r:id="rId18"/>
    <p:sldId id="272" r:id="rId19"/>
    <p:sldId id="259" r:id="rId20"/>
    <p:sldId id="258" r:id="rId21"/>
    <p:sldId id="276" r:id="rId22"/>
    <p:sldId id="290" r:id="rId23"/>
    <p:sldId id="291" r:id="rId24"/>
    <p:sldId id="292" r:id="rId25"/>
    <p:sldId id="29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88B09-C92F-4933-98F5-0E8D11C97393}" type="datetimeFigureOut">
              <a:rPr lang="ru-RU" smtClean="0"/>
              <a:pPr/>
              <a:t>15.03.2016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0F7EF-2326-4A14-8228-258F119AC5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5" Type="http://schemas.openxmlformats.org/officeDocument/2006/relationships/image" Target="../media/image89.png"/><Relationship Id="rId15" Type="http://schemas.openxmlformats.org/officeDocument/2006/relationships/image" Target="../media/image99.png"/><Relationship Id="rId10" Type="http://schemas.openxmlformats.org/officeDocument/2006/relationships/image" Target="../media/image94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Relationship Id="rId14" Type="http://schemas.openxmlformats.org/officeDocument/2006/relationships/image" Target="../media/image9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13" Type="http://schemas.openxmlformats.org/officeDocument/2006/relationships/image" Target="../media/image113.png"/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12" Type="http://schemas.openxmlformats.org/officeDocument/2006/relationships/image" Target="../media/image112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11" Type="http://schemas.openxmlformats.org/officeDocument/2006/relationships/image" Target="../media/image111.png"/><Relationship Id="rId5" Type="http://schemas.openxmlformats.org/officeDocument/2006/relationships/image" Target="../media/image105.png"/><Relationship Id="rId15" Type="http://schemas.openxmlformats.org/officeDocument/2006/relationships/image" Target="../media/image98.png"/><Relationship Id="rId10" Type="http://schemas.openxmlformats.org/officeDocument/2006/relationships/image" Target="../media/image110.png"/><Relationship Id="rId4" Type="http://schemas.openxmlformats.org/officeDocument/2006/relationships/image" Target="../media/image104.png"/><Relationship Id="rId9" Type="http://schemas.openxmlformats.org/officeDocument/2006/relationships/image" Target="../media/image109.png"/><Relationship Id="rId14" Type="http://schemas.openxmlformats.org/officeDocument/2006/relationships/image" Target="../media/image1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20.png"/><Relationship Id="rId7" Type="http://schemas.openxmlformats.org/officeDocument/2006/relationships/image" Target="../media/image117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png"/><Relationship Id="rId3" Type="http://schemas.openxmlformats.org/officeDocument/2006/relationships/image" Target="../media/image126.png"/><Relationship Id="rId7" Type="http://schemas.openxmlformats.org/officeDocument/2006/relationships/image" Target="../media/image130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9.png"/><Relationship Id="rId5" Type="http://schemas.openxmlformats.org/officeDocument/2006/relationships/image" Target="../media/image128.png"/><Relationship Id="rId4" Type="http://schemas.openxmlformats.org/officeDocument/2006/relationships/image" Target="../media/image127.png"/><Relationship Id="rId9" Type="http://schemas.openxmlformats.org/officeDocument/2006/relationships/image" Target="../media/image1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34.png"/><Relationship Id="rId7" Type="http://schemas.openxmlformats.org/officeDocument/2006/relationships/image" Target="../media/image138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.png"/><Relationship Id="rId5" Type="http://schemas.openxmlformats.org/officeDocument/2006/relationships/image" Target="../media/image136.png"/><Relationship Id="rId4" Type="http://schemas.openxmlformats.org/officeDocument/2006/relationships/image" Target="../media/image135.png"/><Relationship Id="rId9" Type="http://schemas.openxmlformats.org/officeDocument/2006/relationships/image" Target="../media/image1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13" Type="http://schemas.openxmlformats.org/officeDocument/2006/relationships/image" Target="../media/image157.png"/><Relationship Id="rId3" Type="http://schemas.openxmlformats.org/officeDocument/2006/relationships/image" Target="../media/image148.png"/><Relationship Id="rId7" Type="http://schemas.openxmlformats.org/officeDocument/2006/relationships/image" Target="../media/image152.png"/><Relationship Id="rId12" Type="http://schemas.openxmlformats.org/officeDocument/2006/relationships/image" Target="../media/image156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.png"/><Relationship Id="rId11" Type="http://schemas.openxmlformats.org/officeDocument/2006/relationships/image" Target="../media/image155.png"/><Relationship Id="rId5" Type="http://schemas.openxmlformats.org/officeDocument/2006/relationships/image" Target="../media/image150.png"/><Relationship Id="rId10" Type="http://schemas.openxmlformats.org/officeDocument/2006/relationships/image" Target="../media/image154.png"/><Relationship Id="rId4" Type="http://schemas.openxmlformats.org/officeDocument/2006/relationships/image" Target="../media/image149.png"/><Relationship Id="rId9" Type="http://schemas.openxmlformats.org/officeDocument/2006/relationships/image" Target="../media/image98.png"/><Relationship Id="rId14" Type="http://schemas.openxmlformats.org/officeDocument/2006/relationships/image" Target="../media/image15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png"/><Relationship Id="rId3" Type="http://schemas.openxmlformats.org/officeDocument/2006/relationships/image" Target="../media/image160.png"/><Relationship Id="rId7" Type="http://schemas.openxmlformats.org/officeDocument/2006/relationships/image" Target="../media/image164.pn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3.png"/><Relationship Id="rId5" Type="http://schemas.openxmlformats.org/officeDocument/2006/relationships/image" Target="../media/image162.png"/><Relationship Id="rId4" Type="http://schemas.openxmlformats.org/officeDocument/2006/relationships/image" Target="../media/image1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7" Type="http://schemas.openxmlformats.org/officeDocument/2006/relationships/image" Target="../media/image164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" Type="http://schemas.openxmlformats.org/officeDocument/2006/relationships/image" Target="../media/image6.png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528391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8800" dirty="0" smtClean="0"/>
              <a:t>Решение задач </a:t>
            </a:r>
            <a:r>
              <a:rPr lang="ru-RU" dirty="0" smtClean="0"/>
              <a:t>на законы термодинамики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10класс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1224136" cy="72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76672"/>
            <a:ext cx="405306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7744" y="1340768"/>
            <a:ext cx="172819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484784"/>
            <a:ext cx="3240360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3356992"/>
            <a:ext cx="5184576" cy="1431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1115616" y="3356992"/>
            <a:ext cx="6768752" cy="151216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63480" y="5229200"/>
            <a:ext cx="468052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205172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88640"/>
            <a:ext cx="6851995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4427984" y="548680"/>
            <a:ext cx="3240360" cy="914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980728"/>
            <a:ext cx="2143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8640"/>
            <a:ext cx="676875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764704"/>
            <a:ext cx="817341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1772816"/>
            <a:ext cx="3726492" cy="346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492896"/>
            <a:ext cx="4056112" cy="997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1916832"/>
            <a:ext cx="379018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3501008"/>
            <a:ext cx="273630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4365104"/>
            <a:ext cx="2880320" cy="693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5576" y="5085184"/>
            <a:ext cx="41764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8" y="5877272"/>
            <a:ext cx="1030982" cy="705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1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75656" y="5877272"/>
            <a:ext cx="3156768" cy="794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2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716016" y="5661248"/>
            <a:ext cx="237626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3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92280" y="6021288"/>
            <a:ext cx="183864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9"/>
            <a:ext cx="828092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856895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420888"/>
            <a:ext cx="360040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2420888"/>
            <a:ext cx="3552056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2996952"/>
            <a:ext cx="3119239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73016"/>
            <a:ext cx="5092055" cy="467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9552" y="4221088"/>
            <a:ext cx="4107160" cy="1113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9959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60648"/>
            <a:ext cx="748883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1340768"/>
            <a:ext cx="6973987" cy="91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276872"/>
            <a:ext cx="237626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2492896"/>
            <a:ext cx="4752528" cy="43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80312" y="2420888"/>
            <a:ext cx="80600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01896" y="2492897"/>
            <a:ext cx="71053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2924944"/>
            <a:ext cx="8064896" cy="55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6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536" y="3645024"/>
            <a:ext cx="3286125" cy="768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7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4048" y="3501008"/>
            <a:ext cx="2714625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4869160"/>
            <a:ext cx="5401419" cy="57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9" name="Picture 1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96136" y="4509120"/>
            <a:ext cx="244827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3645024"/>
            <a:ext cx="432048" cy="696077"/>
          </a:xfrm>
          <a:prstGeom prst="rect">
            <a:avLst/>
          </a:prstGeom>
          <a:noFill/>
        </p:spPr>
      </p:pic>
      <p:pic>
        <p:nvPicPr>
          <p:cNvPr id="39950" name="Picture 1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1520" y="5517232"/>
            <a:ext cx="842493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9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9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35292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8280920" cy="16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7488832" cy="630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059" y="692696"/>
            <a:ext cx="888094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204864"/>
            <a:ext cx="22300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1988840"/>
            <a:ext cx="1944216" cy="112484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2060848"/>
            <a:ext cx="4086012" cy="37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2492895"/>
            <a:ext cx="3888432" cy="38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2934663"/>
            <a:ext cx="2016224" cy="420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3284983"/>
            <a:ext cx="4176464" cy="50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27584" y="4149080"/>
            <a:ext cx="2664296" cy="881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88024" y="4221088"/>
            <a:ext cx="2907340" cy="74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03848" y="5085184"/>
            <a:ext cx="2304256" cy="117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72200" y="5229200"/>
            <a:ext cx="1584176" cy="808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3528" y="6165304"/>
            <a:ext cx="2664296" cy="484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5373216"/>
            <a:ext cx="432048" cy="563868"/>
          </a:xfrm>
          <a:prstGeom prst="rect">
            <a:avLst/>
          </a:prstGeom>
          <a:noFill/>
        </p:spPr>
      </p:pic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4293096"/>
            <a:ext cx="432048" cy="696077"/>
          </a:xfrm>
          <a:prstGeom prst="rect">
            <a:avLst/>
          </a:prstGeom>
          <a:noFill/>
        </p:spPr>
      </p:pic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39552" y="4149080"/>
            <a:ext cx="3168352" cy="9144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51520" y="1844824"/>
            <a:ext cx="871296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496944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896448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996952"/>
            <a:ext cx="3978235" cy="311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717032"/>
            <a:ext cx="453650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4355976" y="3356992"/>
            <a:ext cx="4608512" cy="120243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9"/>
            <a:ext cx="871296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628800"/>
            <a:ext cx="5874860" cy="504056"/>
          </a:xfrm>
          <a:prstGeom prst="rect">
            <a:avLst/>
          </a:prstGeom>
          <a:noFill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827584" y="1089000"/>
            <a:ext cx="74888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2780928"/>
            <a:ext cx="24288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293096"/>
            <a:ext cx="8424936" cy="67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941168"/>
            <a:ext cx="8568952" cy="1309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2195736" y="2780928"/>
            <a:ext cx="3168352" cy="1008112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104" y="2204864"/>
            <a:ext cx="3084528" cy="1966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980728"/>
            <a:ext cx="6552728" cy="504056"/>
          </a:xfrm>
          <a:prstGeom prst="rect">
            <a:avLst/>
          </a:prstGeom>
          <a:noFill/>
        </p:spPr>
      </p:pic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8964488" cy="74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5" y="980728"/>
            <a:ext cx="568863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4544" y="1700809"/>
            <a:ext cx="392095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772816"/>
            <a:ext cx="4536504" cy="61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2420888"/>
            <a:ext cx="453650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140968"/>
            <a:ext cx="4884867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933056"/>
            <a:ext cx="4968552" cy="84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19" y="5301208"/>
            <a:ext cx="8640961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7"/>
            <a:ext cx="756084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96752"/>
            <a:ext cx="64389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717032"/>
            <a:ext cx="5544616" cy="13875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140968"/>
            <a:ext cx="2808312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5445224"/>
            <a:ext cx="48958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0"/>
            <a:ext cx="2448272" cy="476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056205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4320480" cy="59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060848"/>
            <a:ext cx="5760640" cy="87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924944"/>
            <a:ext cx="3312368" cy="704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31640" y="3645024"/>
            <a:ext cx="6912768" cy="821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8" y="4509120"/>
            <a:ext cx="7056784" cy="66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568" y="5229200"/>
            <a:ext cx="5184576" cy="51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43608" y="6021288"/>
            <a:ext cx="4536504" cy="68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Овал 9"/>
          <p:cNvSpPr/>
          <p:nvPr/>
        </p:nvSpPr>
        <p:spPr>
          <a:xfrm>
            <a:off x="4139952" y="5805264"/>
            <a:ext cx="2138536" cy="79208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872947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268760"/>
            <a:ext cx="3672408" cy="149416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2996952"/>
            <a:ext cx="4896544" cy="122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4550"/>
            <a:ext cx="8568952" cy="282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20688"/>
            <a:ext cx="864096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708920"/>
            <a:ext cx="4489326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4096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124744"/>
            <a:ext cx="3891161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501008"/>
            <a:ext cx="305846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365104"/>
            <a:ext cx="3879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3968" y="4365104"/>
            <a:ext cx="4104456" cy="52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35696" y="5013176"/>
            <a:ext cx="2675185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3648" y="5805264"/>
            <a:ext cx="6320830" cy="786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780928"/>
            <a:ext cx="504056" cy="576064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1560" y="1772816"/>
            <a:ext cx="3529211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99792" y="2780928"/>
            <a:ext cx="468052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5877272"/>
            <a:ext cx="576064" cy="792088"/>
          </a:xfrm>
          <a:prstGeom prst="rect">
            <a:avLst/>
          </a:prstGeom>
          <a:noFill/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772816"/>
            <a:ext cx="2736304" cy="467413"/>
          </a:xfrm>
          <a:prstGeom prst="rect">
            <a:avLst/>
          </a:prstGeom>
          <a:noFill/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2276872"/>
            <a:ext cx="2592288" cy="457528"/>
          </a:xfrm>
          <a:prstGeom prst="rect">
            <a:avLst/>
          </a:prstGeom>
          <a:noFill/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2204864"/>
            <a:ext cx="3888432" cy="498621"/>
          </a:xfrm>
          <a:prstGeom prst="rect">
            <a:avLst/>
          </a:prstGeom>
          <a:noFill/>
        </p:spPr>
      </p:pic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184482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2476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39"/>
            <a:ext cx="8640960" cy="43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052736"/>
            <a:ext cx="237626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636912"/>
            <a:ext cx="788538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672" y="3284984"/>
            <a:ext cx="2023864" cy="105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3356992"/>
            <a:ext cx="2640136" cy="110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4941168"/>
            <a:ext cx="72728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717032"/>
            <a:ext cx="432048" cy="696077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3645024"/>
            <a:ext cx="432048" cy="696077"/>
          </a:xfrm>
          <a:prstGeom prst="rect">
            <a:avLst/>
          </a:prstGeom>
          <a:noFill/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5229200"/>
            <a:ext cx="432048" cy="696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763284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717032"/>
            <a:ext cx="3308399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636912"/>
            <a:ext cx="5688137" cy="524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5229200"/>
            <a:ext cx="7704856" cy="99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3861048"/>
            <a:ext cx="576064" cy="792088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4005064"/>
            <a:ext cx="432048" cy="696077"/>
          </a:xfrm>
          <a:prstGeom prst="rect">
            <a:avLst/>
          </a:prstGeom>
          <a:noFill/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404664"/>
            <a:ext cx="727280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авая фигурная скобка 14"/>
          <p:cNvSpPr/>
          <p:nvPr/>
        </p:nvSpPr>
        <p:spPr>
          <a:xfrm>
            <a:off x="7956376" y="476672"/>
            <a:ext cx="216024" cy="2016224"/>
          </a:xfrm>
          <a:prstGeom prst="righ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44408" y="1052736"/>
            <a:ext cx="576064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3" y="836712"/>
            <a:ext cx="4198607" cy="62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484784"/>
            <a:ext cx="2897882" cy="401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836712"/>
            <a:ext cx="4536504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1223" y="2996952"/>
            <a:ext cx="3712951" cy="31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2564904"/>
            <a:ext cx="244827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52320" y="2708920"/>
            <a:ext cx="1220713" cy="84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721" y="4221088"/>
            <a:ext cx="3722845" cy="38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76056" y="3789040"/>
            <a:ext cx="3528392" cy="1013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72200" y="4941168"/>
            <a:ext cx="2232248" cy="83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3568" y="5661248"/>
            <a:ext cx="1571625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5661248"/>
            <a:ext cx="1440160" cy="840498"/>
          </a:xfrm>
          <a:prstGeom prst="rect">
            <a:avLst/>
          </a:prstGeom>
          <a:noFill/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5733256"/>
            <a:ext cx="1121663" cy="720080"/>
          </a:xfrm>
          <a:prstGeom prst="rect">
            <a:avLst/>
          </a:prstGeom>
          <a:noFill/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5733256"/>
            <a:ext cx="1296144" cy="832093"/>
          </a:xfrm>
          <a:prstGeom prst="rect">
            <a:avLst/>
          </a:prstGeom>
          <a:noFill/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17389" y="5733256"/>
            <a:ext cx="2547099" cy="792088"/>
          </a:xfrm>
          <a:prstGeom prst="rect">
            <a:avLst/>
          </a:prstGeom>
          <a:noFill/>
        </p:spPr>
      </p:pic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952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1905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28575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0" y="3810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5805264"/>
            <a:ext cx="646360" cy="53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51520" y="4869160"/>
            <a:ext cx="5777099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3" name="Rectangle 29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55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4" name="Picture 30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88640"/>
            <a:ext cx="1872208" cy="489135"/>
          </a:xfrm>
          <a:prstGeom prst="rect">
            <a:avLst/>
          </a:prstGeom>
          <a:noFill/>
        </p:spPr>
      </p:pic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4932040" y="2564904"/>
            <a:ext cx="4032448" cy="105841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076056" y="3933056"/>
            <a:ext cx="3600400" cy="9144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23528" y="5373216"/>
            <a:ext cx="583264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6300192" y="4941168"/>
            <a:ext cx="2448272" cy="864096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0" y="5661248"/>
            <a:ext cx="2339752" cy="9144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0" grpId="1" animBg="1"/>
      <p:bldP spid="31" grpId="0" animBg="1"/>
      <p:bldP spid="31" grpId="1" animBg="1"/>
      <p:bldP spid="35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188640"/>
            <a:ext cx="2279465" cy="595536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420888"/>
            <a:ext cx="608679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385762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176" y="3501008"/>
            <a:ext cx="1080120" cy="411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5085184"/>
            <a:ext cx="60769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63888" y="5733256"/>
            <a:ext cx="2880320" cy="89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4437112"/>
            <a:ext cx="40767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3573016"/>
            <a:ext cx="1296144" cy="37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548680"/>
            <a:ext cx="2952328" cy="1212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115617" y="903554"/>
            <a:ext cx="2880320" cy="581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единительная линия 14"/>
          <p:cNvCxnSpPr/>
          <p:nvPr/>
        </p:nvCxnSpPr>
        <p:spPr>
          <a:xfrm>
            <a:off x="827584" y="5445224"/>
            <a:ext cx="439248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39552" y="4725144"/>
            <a:ext cx="338437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1187624" y="3861048"/>
            <a:ext cx="165618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6012160" y="3501008"/>
            <a:ext cx="1872208" cy="576064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131840" y="5661248"/>
            <a:ext cx="3888432" cy="98640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99592" y="1844824"/>
            <a:ext cx="6480720" cy="42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1600" y="2492896"/>
            <a:ext cx="6264696" cy="498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572000" y="4221088"/>
            <a:ext cx="2952328" cy="77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559825" y="4437112"/>
            <a:ext cx="1404663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Овал 28"/>
          <p:cNvSpPr/>
          <p:nvPr/>
        </p:nvSpPr>
        <p:spPr>
          <a:xfrm>
            <a:off x="4644008" y="4293096"/>
            <a:ext cx="2808312" cy="7200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195736" y="3894651"/>
            <a:ext cx="1584176" cy="42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99592" y="5949280"/>
            <a:ext cx="1881361" cy="449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88640"/>
            <a:ext cx="2195736" cy="573661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2"/>
            <a:ext cx="31527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764704"/>
            <a:ext cx="389572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1844824"/>
            <a:ext cx="34766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836712"/>
            <a:ext cx="39624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4653136"/>
            <a:ext cx="8784976" cy="1760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116632"/>
            <a:ext cx="2486025" cy="6739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3"/>
            <a:ext cx="7704856" cy="4653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496855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260648"/>
            <a:ext cx="1944216" cy="103026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6838611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6588224" cy="1089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548680"/>
            <a:ext cx="1814602" cy="8640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056784" cy="5082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5904656" cy="1003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88640"/>
            <a:ext cx="3080543" cy="10628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76672"/>
            <a:ext cx="37623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52736"/>
            <a:ext cx="2808312" cy="113571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268760"/>
            <a:ext cx="1728192" cy="7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276872"/>
            <a:ext cx="4536504" cy="385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35074" y="4869160"/>
            <a:ext cx="450892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6</Words>
  <Application>Microsoft Office PowerPoint</Application>
  <PresentationFormat>Экран (4:3)</PresentationFormat>
  <Paragraphs>2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Решение задач на законы термодинамики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законы термодинамики</dc:title>
  <dc:creator>Admin</dc:creator>
  <cp:lastModifiedBy>Admin</cp:lastModifiedBy>
  <cp:revision>67</cp:revision>
  <dcterms:created xsi:type="dcterms:W3CDTF">2016-03-14T05:18:19Z</dcterms:created>
  <dcterms:modified xsi:type="dcterms:W3CDTF">2016-03-15T16:45:15Z</dcterms:modified>
</cp:coreProperties>
</file>