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92" r:id="rId6"/>
    <p:sldId id="260" r:id="rId7"/>
    <p:sldId id="293" r:id="rId8"/>
    <p:sldId id="261" r:id="rId9"/>
    <p:sldId id="294" r:id="rId10"/>
    <p:sldId id="262" r:id="rId11"/>
    <p:sldId id="295" r:id="rId12"/>
    <p:sldId id="263" r:id="rId13"/>
    <p:sldId id="296" r:id="rId14"/>
    <p:sldId id="264" r:id="rId15"/>
    <p:sldId id="297" r:id="rId16"/>
    <p:sldId id="265" r:id="rId17"/>
    <p:sldId id="298" r:id="rId18"/>
    <p:sldId id="266" r:id="rId19"/>
    <p:sldId id="299" r:id="rId20"/>
    <p:sldId id="267" r:id="rId21"/>
    <p:sldId id="300" r:id="rId22"/>
    <p:sldId id="268" r:id="rId23"/>
    <p:sldId id="301" r:id="rId24"/>
    <p:sldId id="269" r:id="rId25"/>
    <p:sldId id="302" r:id="rId26"/>
    <p:sldId id="270" r:id="rId27"/>
    <p:sldId id="304" r:id="rId28"/>
    <p:sldId id="303" r:id="rId29"/>
    <p:sldId id="271" r:id="rId30"/>
    <p:sldId id="272" r:id="rId31"/>
    <p:sldId id="273" r:id="rId32"/>
    <p:sldId id="274" r:id="rId33"/>
    <p:sldId id="275" r:id="rId34"/>
    <p:sldId id="276" r:id="rId35"/>
    <p:sldId id="277" r:id="rId36"/>
    <p:sldId id="278" r:id="rId37"/>
    <p:sldId id="279" r:id="rId38"/>
    <p:sldId id="280" r:id="rId39"/>
    <p:sldId id="281" r:id="rId40"/>
    <p:sldId id="282" r:id="rId41"/>
    <p:sldId id="283" r:id="rId42"/>
    <p:sldId id="284" r:id="rId43"/>
    <p:sldId id="285" r:id="rId44"/>
    <p:sldId id="286" r:id="rId45"/>
    <p:sldId id="287" r:id="rId46"/>
    <p:sldId id="288" r:id="rId47"/>
    <p:sldId id="289" r:id="rId48"/>
    <p:sldId id="290" r:id="rId49"/>
    <p:sldId id="291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AA807-53EF-4CE2-B2A6-4C6873717FFB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32B-4276-47C8-ACE1-FADACFD875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AA807-53EF-4CE2-B2A6-4C6873717FFB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32B-4276-47C8-ACE1-FADACFD875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AA807-53EF-4CE2-B2A6-4C6873717FFB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32B-4276-47C8-ACE1-FADACFD875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AA807-53EF-4CE2-B2A6-4C6873717FFB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32B-4276-47C8-ACE1-FADACFD875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AA807-53EF-4CE2-B2A6-4C6873717FFB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32B-4276-47C8-ACE1-FADACFD875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AA807-53EF-4CE2-B2A6-4C6873717FFB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32B-4276-47C8-ACE1-FADACFD875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AA807-53EF-4CE2-B2A6-4C6873717FFB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32B-4276-47C8-ACE1-FADACFD875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AA807-53EF-4CE2-B2A6-4C6873717FFB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32B-4276-47C8-ACE1-FADACFD875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AA807-53EF-4CE2-B2A6-4C6873717FFB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32B-4276-47C8-ACE1-FADACFD875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AA807-53EF-4CE2-B2A6-4C6873717FFB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32B-4276-47C8-ACE1-FADACFD875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AA807-53EF-4CE2-B2A6-4C6873717FFB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32B-4276-47C8-ACE1-FADACFD875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AA807-53EF-4CE2-B2A6-4C6873717FFB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A7232B-4276-47C8-ACE1-FADACFD8754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xn--j1ahfl.xn--p1ai/data/ppt_to_html/u132085/p58103/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xn--j1ahfl.xn--p1ai/data/ppt_to_html/u132085/p58103/img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95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xn--j1ahfl.xn--p1ai/data/ppt_to_html/u132085/p58103/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https://fsd.multiurok.ru/html/2018/11/13/s_5beb05622b0f6/img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xn--j1ahfl.xn--p1ai/data/ppt_to_html/u132085/p58103/img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6" name="Picture 6" descr="https://fsd.multiurok.ru/html/2018/09/28/s_5badfb1ed3352/img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xn--j1ahfl.xn--p1ai/data/ppt_to_html/u132085/p58103/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7106" name="Picture 2" descr="https://cf.ppt-online.org/files1/slide/g/gXo9dNZjQ4JlnHuhMA1IVDv6r5iW8q2mLUk3aYtxCS/slide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xn--j1ahfl.xn--p1ai/data/ppt_to_html/u132085/p58103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8130" name="Picture 2" descr="https://myslide.ru/documents_7/fb04dfd7d8ab149d029be63c47cc6d76/img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63032" y="42791338"/>
            <a:ext cx="8087604" cy="6065703"/>
          </a:xfrm>
          <a:prstGeom prst="rect">
            <a:avLst/>
          </a:prstGeom>
          <a:noFill/>
        </p:spPr>
      </p:pic>
      <p:pic>
        <p:nvPicPr>
          <p:cNvPr id="48132" name="Picture 4" descr="https://myslide.ru/documents_7/fb04dfd7d8ab149d029be63c47cc6d76/img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-10162080"/>
            <a:ext cx="7480223" cy="5610167"/>
          </a:xfrm>
          <a:prstGeom prst="rect">
            <a:avLst/>
          </a:prstGeom>
          <a:noFill/>
        </p:spPr>
      </p:pic>
      <p:pic>
        <p:nvPicPr>
          <p:cNvPr id="6" name="Picture 4" descr="https://myslide.ru/documents_7/fb04dfd7d8ab149d029be63c47cc6d76/img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-10358534"/>
            <a:ext cx="7480223" cy="5610167"/>
          </a:xfrm>
          <a:prstGeom prst="rect">
            <a:avLst/>
          </a:prstGeom>
          <a:noFill/>
        </p:spPr>
      </p:pic>
      <p:pic>
        <p:nvPicPr>
          <p:cNvPr id="8" name="Picture 4" descr="https://myslide.ru/documents_7/fb04dfd7d8ab149d029be63c47cc6d76/img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6146" name="Picture 2" descr="https://xn--j1ahfl.xn--p1ai/data/ppt_to_html/u132085/p58103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xn--j1ahfl.xn--p1ai/data/ppt_to_html/u132085/p58103/img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s://cf2.ppt-online.org/files2/slide/k/kT2yGxBnbZvIMiLDUS4d78cloJNKsfaEWAwq3uhVgz/slide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xn--j1ahfl.xn--p1ai/data/ppt_to_html/u132085/p58103/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 descr="https://cf2.ppt-online.org/files2/slide/r/RNFpWyDThe793U8oOwM6tfZ0uCBnlzsiLVa4AXKIm/slid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923"/>
            <a:ext cx="9001156" cy="67420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xn--j1ahfl.xn--p1ai/data/ppt_to_html/u132085/p58103/img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://biblioteka15.ru/15%20Sosvesdie%20Drujba/1%20Ded%20Moroz/1232%20(8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9063152" cy="5857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xn--j1ahfl.xn--p1ai/data/ppt_to_html/u132085/p58103/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3252" name="Picture 4" descr="C:\Users\-\Desktop\slide_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https://present5.com/presentacii/20170504/156-dm_raznyh_stran.ppt_images/156-dm_raznyh_stran.ppt_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xn--j1ahfl.xn--p1ai/data/ppt_to_html/u132085/p58103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xn--j1ahfl.xn--p1ai/data/ppt_to_html/u132085/p58103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xn--j1ahfl.xn--p1ai/data/ppt_to_html/u132085/p58103/img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xn--j1ahfl.xn--p1ai/data/ppt_to_html/u132085/p58103/img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xn--j1ahfl.xn--p1ai/data/ppt_to_html/u132085/p58103/img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https://xn--j1ahfl.xn--p1ai/data/ppt_to_html/u132085/p58103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xn--j1ahfl.xn--p1ai/data/ppt_to_html/u132085/p58103/img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s://xn--j1ahfl.xn--p1ai/data/ppt_to_html/u132085/p58103/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xn--j1ahfl.xn--p1ai/data/ppt_to_html/u132085/p58103/img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s://xn--j1ahfl.xn--p1ai/data/ppt_to_html/u132085/p58103/img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s://xn--j1ahfl.xn--p1ai/data/ppt_to_html/u132085/p58103/img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s://xn--j1ahfl.xn--p1ai/data/ppt_to_html/u132085/p58103/img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xn--j1ahfl.xn--p1ai/data/ppt_to_html/u132085/p58103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18" name="Picture 2" descr="https://xn--j1ahfl.xn--p1ai/data/ppt_to_html/u132085/p58103/img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s://xn--j1ahfl.xn--p1ai/data/ppt_to_html/u132085/p58103/img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xn--j1ahfl.xn--p1ai/data/ppt_to_html/u132085/p58103/img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xn--j1ahfl.xn--p1ai/data/ppt_to_html/u132085/p58103/img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s://xn--j1ahfl.xn--p1ai/data/ppt_to_html/u132085/p58103/img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s://xn--j1ahfl.xn--p1ai/data/ppt_to_html/u132085/p58103/img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s://xn--j1ahfl.xn--p1ai/data/ppt_to_html/u132085/p58103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s://xn--j1ahfl.xn--p1ai/data/ppt_to_html/u132085/p58103/img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ttps://xn--j1ahfl.xn--p1ai/data/ppt_to_html/u132085/p58103/img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https://avatars.mds.yandex.net/i?id=2394ef727b3db3c63bf12cba0dfb636068e4df3c-10878080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https://zagony.ru/admin_new/foto/2016-12-22/1482403550/kak_nazyvajut_deda_moroza_v_drugikh_stranakh_15_foto_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xn--j1ahfl.xn--p1ai/data/ppt_to_html/u132085/p58103/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986" name="Picture 2" descr="https://kaifolog.net/uploads/posts/2016-12/1482401001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58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xn--j1ahfl.xn--p1ai/data/ppt_to_html/u132085/p58103/img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s://i1.wp.com/images.myshared.ru/10/981210/slide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0</Words>
  <Application>Microsoft Office PowerPoint</Application>
  <PresentationFormat>Экран (4:3)</PresentationFormat>
  <Paragraphs>0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-</dc:creator>
  <cp:lastModifiedBy>-</cp:lastModifiedBy>
  <cp:revision>1</cp:revision>
  <dcterms:created xsi:type="dcterms:W3CDTF">2023-12-28T08:08:55Z</dcterms:created>
  <dcterms:modified xsi:type="dcterms:W3CDTF">2023-12-28T09:25:41Z</dcterms:modified>
</cp:coreProperties>
</file>