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5" r:id="rId4"/>
    <p:sldId id="298" r:id="rId5"/>
    <p:sldId id="268" r:id="rId6"/>
    <p:sldId id="275" r:id="rId7"/>
    <p:sldId id="294" r:id="rId8"/>
    <p:sldId id="277" r:id="rId9"/>
    <p:sldId id="299" r:id="rId10"/>
    <p:sldId id="296" r:id="rId11"/>
    <p:sldId id="301" r:id="rId12"/>
    <p:sldId id="297" r:id="rId13"/>
    <p:sldId id="300" r:id="rId14"/>
    <p:sldId id="30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ГРИБЫ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D3A10754-8092-8D00-1BA4-D44A86D8B9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Зонова Наталья Борисовна, учитель биологии Сургутская технологическая школа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D523E7C-2729-328B-518A-A1BB0A02F7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0739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57F42DD-01F6-023A-DB9F-189277006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8932"/>
          <a:stretch/>
        </p:blipFill>
        <p:spPr>
          <a:xfrm>
            <a:off x="448395" y="188640"/>
            <a:ext cx="8247210" cy="6313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604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0EF74AB-14C5-4557-03C0-B423FF193D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67" r="-2" b="-2"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4702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8176099E-BC7B-E04C-954B-0880290FCF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017" y="68263"/>
            <a:ext cx="8961966" cy="6721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7327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рисунок, Детское искусство, гриб, грибок&#10;&#10;Автоматически созданное описание">
            <a:extLst>
              <a:ext uri="{FF2B5EF4-FFF2-40B4-BE49-F238E27FC236}">
                <a16:creationId xmlns:a16="http://schemas.microsoft.com/office/drawing/2014/main" id="{5BC830E2-0044-E853-4D09-B2FA136600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017" y="68263"/>
            <a:ext cx="8961966" cy="6721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200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52669"/>
            <a:ext cx="7560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Микология</a:t>
            </a:r>
            <a:r>
              <a:rPr lang="ru-RU" sz="3200" u="sng" dirty="0"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 </a:t>
            </a:r>
            <a:r>
              <a:rPr lang="en-US" sz="3200" u="sng" dirty="0"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—</a:t>
            </a:r>
            <a:r>
              <a:rPr lang="ru-RU" sz="3200" u="sng" dirty="0"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 наука, изучающая грибы</a:t>
            </a:r>
            <a:r>
              <a:rPr lang="ru-RU" sz="3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628798"/>
            <a:ext cx="1627783" cy="30564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141277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67CE6E-D4C3-1D65-A21F-446380EF6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331138"/>
            <a:ext cx="5184576" cy="467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07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21FE1DF-D956-4592-FB2D-54E853D2EA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88640"/>
            <a:ext cx="842493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53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BAA90CC-96FE-2FEA-C433-18921E527A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7924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43708" y="341742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Грибы трутовики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06" y="1451835"/>
            <a:ext cx="2692621" cy="4686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51" y="1451835"/>
            <a:ext cx="2376263" cy="4761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138" y="1451835"/>
            <a:ext cx="2365278" cy="4761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480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8804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005065"/>
            <a:ext cx="5508104" cy="92333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Segoe UI" pitchFamily="34" charset="0"/>
                <a:ea typeface="Segoe UI" pitchFamily="34" charset="0"/>
                <a:cs typeface="Segoe UI" pitchFamily="34" charset="0"/>
              </a:rPr>
              <a:t>Гриб </a:t>
            </a:r>
            <a:r>
              <a:rPr lang="ru-RU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мукор</a:t>
            </a:r>
            <a:r>
              <a:rPr lang="ru-RU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  <a:r>
              <a:rPr lang="ru-RU" dirty="0">
                <a:latin typeface="Segoe UI" pitchFamily="34" charset="0"/>
                <a:ea typeface="Segoe UI" pitchFamily="34" charset="0"/>
                <a:cs typeface="Segoe UI" pitchFamily="34" charset="0"/>
              </a:rPr>
              <a:t>наиболее часто можно обнаружить на старом хлебе, особенно если он некоторое время находился во </a:t>
            </a:r>
            <a:r>
              <a:rPr lang="ru-RU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влажном теплом </a:t>
            </a:r>
            <a:r>
              <a:rPr lang="ru-RU" dirty="0">
                <a:latin typeface="Segoe UI" pitchFamily="34" charset="0"/>
                <a:ea typeface="Segoe UI" pitchFamily="34" charset="0"/>
                <a:cs typeface="Segoe UI" pitchFamily="34" charset="0"/>
              </a:rPr>
              <a:t>месте.</a:t>
            </a:r>
          </a:p>
        </p:txBody>
      </p:sp>
    </p:spTree>
    <p:extLst>
      <p:ext uri="{BB962C8B-B14F-4D97-AF65-F5344CB8AC3E}">
        <p14:creationId xmlns:p14="http://schemas.microsoft.com/office/powerpoint/2010/main" val="12797329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грибок, на открытом воздухе, трава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91196FD7-CA3D-3A69-CF44-7F6DF8543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88" y="291942"/>
            <a:ext cx="8963025" cy="6274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9208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 rot="1022768">
            <a:off x="683569" y="2539498"/>
            <a:ext cx="893843" cy="1627140"/>
            <a:chOff x="7412469" y="1779661"/>
            <a:chExt cx="893843" cy="122035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3892">
              <a:off x="7412469" y="1779661"/>
              <a:ext cx="893843" cy="1220355"/>
            </a:xfrm>
            <a:prstGeom prst="rect">
              <a:avLst/>
            </a:prstGeom>
          </p:spPr>
        </p:pic>
        <p:sp>
          <p:nvSpPr>
            <p:cNvPr id="5" name="Овал 4"/>
            <p:cNvSpPr/>
            <p:nvPr/>
          </p:nvSpPr>
          <p:spPr>
            <a:xfrm rot="186835">
              <a:off x="7715373" y="2218909"/>
              <a:ext cx="288032" cy="49685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 rot="564803">
              <a:off x="7828857" y="2060494"/>
              <a:ext cx="129143" cy="158415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101996" y="2331103"/>
            <a:ext cx="901979" cy="1934325"/>
            <a:chOff x="2101995" y="1748327"/>
            <a:chExt cx="901979" cy="1450744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66022">
              <a:off x="2677077" y="1748327"/>
              <a:ext cx="326897" cy="446309"/>
            </a:xfrm>
            <a:prstGeom prst="rect">
              <a:avLst/>
            </a:prstGeom>
          </p:spPr>
        </p:pic>
        <p:grpSp>
          <p:nvGrpSpPr>
            <p:cNvPr id="9" name="Группа 8"/>
            <p:cNvGrpSpPr/>
            <p:nvPr/>
          </p:nvGrpSpPr>
          <p:grpSpPr>
            <a:xfrm rot="1022768">
              <a:off x="2101995" y="1978716"/>
              <a:ext cx="893843" cy="1220355"/>
              <a:chOff x="7412469" y="1779661"/>
              <a:chExt cx="893843" cy="1220355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73892">
                <a:off x="7412469" y="1779661"/>
                <a:ext cx="893843" cy="1220355"/>
              </a:xfrm>
              <a:prstGeom prst="rect">
                <a:avLst/>
              </a:prstGeom>
            </p:spPr>
          </p:pic>
          <p:sp>
            <p:nvSpPr>
              <p:cNvPr id="11" name="Овал 10"/>
              <p:cNvSpPr/>
              <p:nvPr/>
            </p:nvSpPr>
            <p:spPr>
              <a:xfrm rot="186835">
                <a:off x="7715373" y="2218909"/>
                <a:ext cx="288032" cy="49685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/>
              <p:cNvSpPr/>
              <p:nvPr/>
            </p:nvSpPr>
            <p:spPr>
              <a:xfrm rot="564803">
                <a:off x="7828857" y="2060494"/>
                <a:ext cx="129143" cy="15841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3" name="Группа 12"/>
          <p:cNvGrpSpPr/>
          <p:nvPr/>
        </p:nvGrpSpPr>
        <p:grpSpPr>
          <a:xfrm>
            <a:off x="3559474" y="2061004"/>
            <a:ext cx="1012526" cy="2307169"/>
            <a:chOff x="3444068" y="1600594"/>
            <a:chExt cx="1012526" cy="1730377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3444068" y="1600594"/>
              <a:ext cx="1012526" cy="1730377"/>
              <a:chOff x="2101995" y="1468694"/>
              <a:chExt cx="1012526" cy="1730377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66022">
                <a:off x="2571211" y="1468694"/>
                <a:ext cx="543310" cy="741776"/>
              </a:xfrm>
              <a:prstGeom prst="rect">
                <a:avLst/>
              </a:prstGeom>
            </p:spPr>
          </p:pic>
          <p:grpSp>
            <p:nvGrpSpPr>
              <p:cNvPr id="18" name="Группа 17"/>
              <p:cNvGrpSpPr/>
              <p:nvPr/>
            </p:nvGrpSpPr>
            <p:grpSpPr>
              <a:xfrm rot="1022768">
                <a:off x="2101995" y="1978716"/>
                <a:ext cx="893843" cy="1220355"/>
                <a:chOff x="7412469" y="1779661"/>
                <a:chExt cx="893843" cy="1220355"/>
              </a:xfrm>
            </p:grpSpPr>
            <p:pic>
              <p:nvPicPr>
                <p:cNvPr id="19" name="Рисунок 1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73892">
                  <a:off x="7412469" y="1779661"/>
                  <a:ext cx="893843" cy="1220355"/>
                </a:xfrm>
                <a:prstGeom prst="rect">
                  <a:avLst/>
                </a:prstGeom>
              </p:spPr>
            </p:pic>
            <p:sp>
              <p:nvSpPr>
                <p:cNvPr id="20" name="Овал 19"/>
                <p:cNvSpPr/>
                <p:nvPr/>
              </p:nvSpPr>
              <p:spPr>
                <a:xfrm rot="186835">
                  <a:off x="7715373" y="2218909"/>
                  <a:ext cx="288032" cy="49685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Овал 20"/>
                <p:cNvSpPr/>
                <p:nvPr/>
              </p:nvSpPr>
              <p:spPr>
                <a:xfrm rot="564803">
                  <a:off x="7828857" y="2060494"/>
                  <a:ext cx="129143" cy="158415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5" name="Овал 14"/>
            <p:cNvSpPr/>
            <p:nvPr/>
          </p:nvSpPr>
          <p:spPr>
            <a:xfrm rot="12063095">
              <a:off x="4157548" y="1767666"/>
              <a:ext cx="142193" cy="2452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2441063">
              <a:off x="4140685" y="2000318"/>
              <a:ext cx="63754" cy="78205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67"/>
          <p:cNvGrpSpPr/>
          <p:nvPr/>
        </p:nvGrpSpPr>
        <p:grpSpPr>
          <a:xfrm>
            <a:off x="4686482" y="1384144"/>
            <a:ext cx="1191324" cy="3351945"/>
            <a:chOff x="4686482" y="1038107"/>
            <a:chExt cx="1191324" cy="2513959"/>
          </a:xfrm>
        </p:grpSpPr>
        <p:grpSp>
          <p:nvGrpSpPr>
            <p:cNvPr id="25" name="Группа 21"/>
            <p:cNvGrpSpPr/>
            <p:nvPr/>
          </p:nvGrpSpPr>
          <p:grpSpPr>
            <a:xfrm>
              <a:off x="4686482" y="1038107"/>
              <a:ext cx="1191324" cy="2513959"/>
              <a:chOff x="4686482" y="1038107"/>
              <a:chExt cx="1191324" cy="2513959"/>
            </a:xfrm>
          </p:grpSpPr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66022">
                <a:off x="5416802" y="1038107"/>
                <a:ext cx="461004" cy="629404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66022">
                <a:off x="4711806" y="3119322"/>
                <a:ext cx="316961" cy="432744"/>
              </a:xfrm>
              <a:prstGeom prst="rect">
                <a:avLst/>
              </a:prstGeom>
            </p:spPr>
          </p:pic>
          <p:grpSp>
            <p:nvGrpSpPr>
              <p:cNvPr id="26" name="Группа 24"/>
              <p:cNvGrpSpPr/>
              <p:nvPr/>
            </p:nvGrpSpPr>
            <p:grpSpPr>
              <a:xfrm>
                <a:off x="4686482" y="1485509"/>
                <a:ext cx="1036658" cy="1871302"/>
                <a:chOff x="3444068" y="1459669"/>
                <a:chExt cx="1036658" cy="1871302"/>
              </a:xfrm>
            </p:grpSpPr>
            <p:grpSp>
              <p:nvGrpSpPr>
                <p:cNvPr id="30" name="Группа 25"/>
                <p:cNvGrpSpPr/>
                <p:nvPr/>
              </p:nvGrpSpPr>
              <p:grpSpPr>
                <a:xfrm>
                  <a:off x="3444068" y="1459669"/>
                  <a:ext cx="1036658" cy="1871302"/>
                  <a:chOff x="2101995" y="1327769"/>
                  <a:chExt cx="1036658" cy="1871302"/>
                </a:xfrm>
              </p:grpSpPr>
              <p:pic>
                <p:nvPicPr>
                  <p:cNvPr id="29" name="Рисунок 28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166022">
                    <a:off x="2500937" y="1327769"/>
                    <a:ext cx="637716" cy="870667"/>
                  </a:xfrm>
                  <a:prstGeom prst="rect">
                    <a:avLst/>
                  </a:prstGeom>
                </p:spPr>
              </p:pic>
              <p:grpSp>
                <p:nvGrpSpPr>
                  <p:cNvPr id="36" name="Группа 29"/>
                  <p:cNvGrpSpPr/>
                  <p:nvPr/>
                </p:nvGrpSpPr>
                <p:grpSpPr>
                  <a:xfrm rot="1022768">
                    <a:off x="2101995" y="1978716"/>
                    <a:ext cx="893843" cy="1220355"/>
                    <a:chOff x="7412469" y="1779661"/>
                    <a:chExt cx="893843" cy="1220355"/>
                  </a:xfrm>
                </p:grpSpPr>
                <p:pic>
                  <p:nvPicPr>
                    <p:cNvPr id="31" name="Рисунок 30"/>
                    <p:cNvPicPr>
                      <a:picLocks noChangeAspect="1"/>
                    </p:cNvPicPr>
                    <p:nvPr/>
                  </p:nvPicPr>
                  <p:blipFill>
                    <a:blip r:embed="rId2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rot="373892">
                      <a:off x="7412469" y="1779661"/>
                      <a:ext cx="893843" cy="1220355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32" name="Овал 31"/>
                    <p:cNvSpPr/>
                    <p:nvPr/>
                  </p:nvSpPr>
                  <p:spPr>
                    <a:xfrm rot="186835">
                      <a:off x="7715373" y="2218909"/>
                      <a:ext cx="288032" cy="496857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3" name="Овал 32"/>
                    <p:cNvSpPr/>
                    <p:nvPr/>
                  </p:nvSpPr>
                  <p:spPr>
                    <a:xfrm rot="564803">
                      <a:off x="7828857" y="2060494"/>
                      <a:ext cx="129143" cy="158415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27" name="Овал 26"/>
                <p:cNvSpPr/>
                <p:nvPr/>
              </p:nvSpPr>
              <p:spPr>
                <a:xfrm rot="12063095">
                  <a:off x="4088762" y="1635476"/>
                  <a:ext cx="220811" cy="380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Овал 27"/>
                <p:cNvSpPr/>
                <p:nvPr/>
              </p:nvSpPr>
              <p:spPr>
                <a:xfrm rot="12441063">
                  <a:off x="4071483" y="1984052"/>
                  <a:ext cx="99003" cy="121444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4" name="Овал 33"/>
            <p:cNvSpPr/>
            <p:nvPr/>
          </p:nvSpPr>
          <p:spPr>
            <a:xfrm rot="12063095">
              <a:off x="5592265" y="1277046"/>
              <a:ext cx="120652" cy="2081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2441063">
              <a:off x="5641411" y="1191191"/>
              <a:ext cx="76339" cy="93643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5"/>
          <p:cNvGrpSpPr/>
          <p:nvPr/>
        </p:nvGrpSpPr>
        <p:grpSpPr>
          <a:xfrm>
            <a:off x="6124477" y="1268423"/>
            <a:ext cx="1746539" cy="4016116"/>
            <a:chOff x="6124476" y="951317"/>
            <a:chExt cx="1746539" cy="3012087"/>
          </a:xfrm>
        </p:grpSpPr>
        <p:grpSp>
          <p:nvGrpSpPr>
            <p:cNvPr id="38" name="Группа 36"/>
            <p:cNvGrpSpPr/>
            <p:nvPr/>
          </p:nvGrpSpPr>
          <p:grpSpPr>
            <a:xfrm>
              <a:off x="6548678" y="1304528"/>
              <a:ext cx="472733" cy="645418"/>
              <a:chOff x="6561203" y="1337695"/>
              <a:chExt cx="472733" cy="645418"/>
            </a:xfrm>
          </p:grpSpPr>
          <p:pic>
            <p:nvPicPr>
              <p:cNvPr id="65" name="Рисунок 6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82592">
                <a:off x="6561203" y="1337695"/>
                <a:ext cx="472733" cy="645418"/>
              </a:xfrm>
              <a:prstGeom prst="rect">
                <a:avLst/>
              </a:prstGeom>
            </p:spPr>
          </p:pic>
          <p:sp>
            <p:nvSpPr>
              <p:cNvPr id="66" name="Овал 65"/>
              <p:cNvSpPr/>
              <p:nvPr/>
            </p:nvSpPr>
            <p:spPr>
              <a:xfrm rot="10679665">
                <a:off x="6693851" y="1391202"/>
                <a:ext cx="163686" cy="28235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Овал 66"/>
              <p:cNvSpPr/>
              <p:nvPr/>
            </p:nvSpPr>
            <p:spPr>
              <a:xfrm rot="11057633">
                <a:off x="6642141" y="1674600"/>
                <a:ext cx="73390" cy="9002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9" name="Группа 37"/>
            <p:cNvGrpSpPr/>
            <p:nvPr/>
          </p:nvGrpSpPr>
          <p:grpSpPr>
            <a:xfrm rot="2665410">
              <a:off x="7000602" y="1454321"/>
              <a:ext cx="472733" cy="645418"/>
              <a:chOff x="6561203" y="1337695"/>
              <a:chExt cx="472733" cy="645418"/>
            </a:xfrm>
          </p:grpSpPr>
          <p:pic>
            <p:nvPicPr>
              <p:cNvPr id="62" name="Рисунок 6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82592">
                <a:off x="6561203" y="1337695"/>
                <a:ext cx="472733" cy="645418"/>
              </a:xfrm>
              <a:prstGeom prst="rect">
                <a:avLst/>
              </a:prstGeom>
            </p:spPr>
          </p:pic>
          <p:sp>
            <p:nvSpPr>
              <p:cNvPr id="63" name="Овал 62"/>
              <p:cNvSpPr/>
              <p:nvPr/>
            </p:nvSpPr>
            <p:spPr>
              <a:xfrm rot="10679665">
                <a:off x="6693851" y="1391202"/>
                <a:ext cx="163686" cy="28235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Овал 63"/>
              <p:cNvSpPr/>
              <p:nvPr/>
            </p:nvSpPr>
            <p:spPr>
              <a:xfrm rot="11057633">
                <a:off x="6642141" y="1674600"/>
                <a:ext cx="73390" cy="9002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8"/>
            <p:cNvGrpSpPr/>
            <p:nvPr/>
          </p:nvGrpSpPr>
          <p:grpSpPr>
            <a:xfrm rot="2665410">
              <a:off x="7415008" y="1204799"/>
              <a:ext cx="330136" cy="450731"/>
              <a:chOff x="6561203" y="1337695"/>
              <a:chExt cx="472733" cy="645418"/>
            </a:xfrm>
          </p:grpSpPr>
          <p:pic>
            <p:nvPicPr>
              <p:cNvPr id="59" name="Рисунок 5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82592">
                <a:off x="6561203" y="1337695"/>
                <a:ext cx="472733" cy="645418"/>
              </a:xfrm>
              <a:prstGeom prst="rect">
                <a:avLst/>
              </a:prstGeom>
            </p:spPr>
          </p:pic>
          <p:sp>
            <p:nvSpPr>
              <p:cNvPr id="60" name="Овал 59"/>
              <p:cNvSpPr/>
              <p:nvPr/>
            </p:nvSpPr>
            <p:spPr>
              <a:xfrm rot="10679665">
                <a:off x="6693851" y="1391202"/>
                <a:ext cx="163686" cy="28235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 rot="11057633">
                <a:off x="6642141" y="1674600"/>
                <a:ext cx="73390" cy="9002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2" name="Группа 39"/>
            <p:cNvGrpSpPr/>
            <p:nvPr/>
          </p:nvGrpSpPr>
          <p:grpSpPr>
            <a:xfrm rot="21279139">
              <a:off x="6571397" y="951317"/>
              <a:ext cx="300552" cy="410341"/>
              <a:chOff x="6561203" y="1337695"/>
              <a:chExt cx="472733" cy="645418"/>
            </a:xfrm>
          </p:grpSpPr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82592">
                <a:off x="6561203" y="1337695"/>
                <a:ext cx="472733" cy="645418"/>
              </a:xfrm>
              <a:prstGeom prst="rect">
                <a:avLst/>
              </a:prstGeom>
            </p:spPr>
          </p:pic>
          <p:sp>
            <p:nvSpPr>
              <p:cNvPr id="57" name="Овал 56"/>
              <p:cNvSpPr/>
              <p:nvPr/>
            </p:nvSpPr>
            <p:spPr>
              <a:xfrm rot="10679665">
                <a:off x="6693851" y="1391202"/>
                <a:ext cx="163686" cy="28235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 rot="11057633">
                <a:off x="6642141" y="1674600"/>
                <a:ext cx="73390" cy="9002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82592">
              <a:off x="7577737" y="2032760"/>
              <a:ext cx="247985" cy="338571"/>
            </a:xfrm>
            <a:prstGeom prst="rect">
              <a:avLst/>
            </a:prstGeom>
          </p:spPr>
        </p:pic>
        <p:grpSp>
          <p:nvGrpSpPr>
            <p:cNvPr id="44" name="Группа 41"/>
            <p:cNvGrpSpPr/>
            <p:nvPr/>
          </p:nvGrpSpPr>
          <p:grpSpPr>
            <a:xfrm rot="5400000">
              <a:off x="7204923" y="1935605"/>
              <a:ext cx="330136" cy="450731"/>
              <a:chOff x="6561203" y="1337695"/>
              <a:chExt cx="472733" cy="645418"/>
            </a:xfrm>
          </p:grpSpPr>
          <p:pic>
            <p:nvPicPr>
              <p:cNvPr id="53" name="Рисунок 5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82592">
                <a:off x="6561203" y="1337695"/>
                <a:ext cx="472733" cy="645418"/>
              </a:xfrm>
              <a:prstGeom prst="rect">
                <a:avLst/>
              </a:prstGeom>
            </p:spPr>
          </p:pic>
          <p:sp>
            <p:nvSpPr>
              <p:cNvPr id="54" name="Овал 53"/>
              <p:cNvSpPr/>
              <p:nvPr/>
            </p:nvSpPr>
            <p:spPr>
              <a:xfrm rot="10679665">
                <a:off x="6693851" y="1391202"/>
                <a:ext cx="163686" cy="28235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Овал 54"/>
              <p:cNvSpPr/>
              <p:nvPr/>
            </p:nvSpPr>
            <p:spPr>
              <a:xfrm rot="11057633">
                <a:off x="6642141" y="1674600"/>
                <a:ext cx="73390" cy="90025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86599">
              <a:off x="6204688" y="3624833"/>
              <a:ext cx="247985" cy="338571"/>
            </a:xfrm>
            <a:prstGeom prst="rect">
              <a:avLst/>
            </a:prstGeom>
          </p:spPr>
        </p:pic>
        <p:grpSp>
          <p:nvGrpSpPr>
            <p:cNvPr id="45" name="Группа 43"/>
            <p:cNvGrpSpPr/>
            <p:nvPr/>
          </p:nvGrpSpPr>
          <p:grpSpPr>
            <a:xfrm>
              <a:off x="6124476" y="1858973"/>
              <a:ext cx="1036658" cy="1871302"/>
              <a:chOff x="3444068" y="1459669"/>
              <a:chExt cx="1036658" cy="1871302"/>
            </a:xfrm>
          </p:grpSpPr>
          <p:grpSp>
            <p:nvGrpSpPr>
              <p:cNvPr id="49" name="Группа 44"/>
              <p:cNvGrpSpPr/>
              <p:nvPr/>
            </p:nvGrpSpPr>
            <p:grpSpPr>
              <a:xfrm>
                <a:off x="3444068" y="1459669"/>
                <a:ext cx="1036658" cy="1871302"/>
                <a:chOff x="2101995" y="1327769"/>
                <a:chExt cx="1036658" cy="1871302"/>
              </a:xfrm>
            </p:grpSpPr>
            <p:pic>
              <p:nvPicPr>
                <p:cNvPr id="48" name="Рисунок 47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66022">
                  <a:off x="2500937" y="1327769"/>
                  <a:ext cx="637716" cy="870667"/>
                </a:xfrm>
                <a:prstGeom prst="rect">
                  <a:avLst/>
                </a:prstGeom>
              </p:spPr>
            </p:pic>
            <p:grpSp>
              <p:nvGrpSpPr>
                <p:cNvPr id="68" name="Группа 48"/>
                <p:cNvGrpSpPr/>
                <p:nvPr/>
              </p:nvGrpSpPr>
              <p:grpSpPr>
                <a:xfrm rot="1022768">
                  <a:off x="2101995" y="1978716"/>
                  <a:ext cx="893843" cy="1220355"/>
                  <a:chOff x="7412469" y="1779661"/>
                  <a:chExt cx="893843" cy="1220355"/>
                </a:xfrm>
              </p:grpSpPr>
              <p:pic>
                <p:nvPicPr>
                  <p:cNvPr id="50" name="Рисунок 49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373892">
                    <a:off x="7412469" y="1779661"/>
                    <a:ext cx="893843" cy="1220355"/>
                  </a:xfrm>
                  <a:prstGeom prst="rect">
                    <a:avLst/>
                  </a:prstGeom>
                </p:spPr>
              </p:pic>
              <p:sp>
                <p:nvSpPr>
                  <p:cNvPr id="51" name="Овал 50"/>
                  <p:cNvSpPr/>
                  <p:nvPr/>
                </p:nvSpPr>
                <p:spPr>
                  <a:xfrm rot="186835">
                    <a:off x="7715373" y="2218909"/>
                    <a:ext cx="288032" cy="496857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6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2" name="Овал 51"/>
                  <p:cNvSpPr/>
                  <p:nvPr/>
                </p:nvSpPr>
                <p:spPr>
                  <a:xfrm rot="564803">
                    <a:off x="7828857" y="2060494"/>
                    <a:ext cx="129143" cy="158415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sp>
            <p:nvSpPr>
              <p:cNvPr id="46" name="Овал 45"/>
              <p:cNvSpPr/>
              <p:nvPr/>
            </p:nvSpPr>
            <p:spPr>
              <a:xfrm rot="12063095">
                <a:off x="4088762" y="1635476"/>
                <a:ext cx="220811" cy="3809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 rot="12441063">
                <a:off x="4071483" y="1984052"/>
                <a:ext cx="99003" cy="121444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70" name="Заголовок 69">
            <a:extLst>
              <a:ext uri="{FF2B5EF4-FFF2-40B4-BE49-F238E27FC236}">
                <a16:creationId xmlns:a16="http://schemas.microsoft.com/office/drawing/2014/main" id="{74D50171-C54A-3D82-44F2-CD9C5A37E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Дрожжи  </a:t>
            </a:r>
          </a:p>
        </p:txBody>
      </p:sp>
    </p:spTree>
    <p:extLst>
      <p:ext uri="{BB962C8B-B14F-4D97-AF65-F5344CB8AC3E}">
        <p14:creationId xmlns:p14="http://schemas.microsoft.com/office/powerpoint/2010/main" val="293660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E4B23-A122-00C2-DEDC-F4DF80E41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Грибок  ногтей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27D0871-2AF3-B345-D7D4-299B5727B8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6615" y="1600200"/>
            <a:ext cx="649077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265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45</Words>
  <Application>Microsoft Office PowerPoint</Application>
  <PresentationFormat>Экран (4:3)</PresentationFormat>
  <Paragraphs>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Segoe UI</vt:lpstr>
      <vt:lpstr>Times New Roman</vt:lpstr>
      <vt:lpstr>Тема Office</vt:lpstr>
      <vt:lpstr>ГРИБЫ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Дрожжи  </vt:lpstr>
      <vt:lpstr>Грибок  ногтей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наталья Зонова</cp:lastModifiedBy>
  <cp:revision>49</cp:revision>
  <dcterms:created xsi:type="dcterms:W3CDTF">2021-11-19T04:16:39Z</dcterms:created>
  <dcterms:modified xsi:type="dcterms:W3CDTF">2024-01-07T08:28:56Z</dcterms:modified>
</cp:coreProperties>
</file>