
<file path=[Content_Types].xml><?xml version="1.0" encoding="utf-8"?>
<Types xmlns="http://schemas.openxmlformats.org/package/2006/content-types">
  <Default Extension="bmp" ContentType="image/bmp"/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notesMasterIdLst>
    <p:notesMasterId r:id="rId17"/>
  </p:notesMasterIdLst>
  <p:sldIdLst>
    <p:sldId id="256" r:id="rId2"/>
    <p:sldId id="257" r:id="rId3"/>
    <p:sldId id="275" r:id="rId4"/>
    <p:sldId id="258" r:id="rId5"/>
    <p:sldId id="262" r:id="rId6"/>
    <p:sldId id="263" r:id="rId7"/>
    <p:sldId id="264" r:id="rId8"/>
    <p:sldId id="269" r:id="rId9"/>
    <p:sldId id="267" r:id="rId10"/>
    <p:sldId id="268" r:id="rId11"/>
    <p:sldId id="270" r:id="rId12"/>
    <p:sldId id="271" r:id="rId13"/>
    <p:sldId id="273" r:id="rId14"/>
    <p:sldId id="272" r:id="rId15"/>
    <p:sldId id="276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11" autoAdjust="0"/>
    <p:restoredTop sz="82857" autoAdjust="0"/>
  </p:normalViewPr>
  <p:slideViewPr>
    <p:cSldViewPr snapToGrid="0">
      <p:cViewPr varScale="1">
        <p:scale>
          <a:sx n="93" d="100"/>
          <a:sy n="93" d="100"/>
        </p:scale>
        <p:origin x="10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FE73D9-5556-42C0-A41D-7F0D61B05912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78288-4F32-48E0-9373-748913EA27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97509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F78288-4F32-48E0-9373-748913EA27B1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66727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F78288-4F32-48E0-9373-748913EA27B1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72524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F78288-4F32-48E0-9373-748913EA27B1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23248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03FCE02C-6EC6-4E09-BC2C-9FDED4DE236E}" type="datetimeFigureOut">
              <a:rPr lang="en-US" dirty="0"/>
              <a:t>12/11/2023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B075A7A-4A9A-410F-B848-AB998ACC9419}" type="datetimeFigureOut">
              <a:rPr lang="en-US" dirty="0"/>
              <a:pPr/>
              <a:t>12/11/2023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A5F3E88-2D66-4D17-B0FA-EA13CB20B2FF}" type="datetimeFigureOut">
              <a:rPr lang="en-US" dirty="0"/>
              <a:pPr/>
              <a:t>12/11/2023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D8F36E1-9596-4E98-8786-4A17C5D29C65}" type="datetimeFigureOut">
              <a:rPr lang="en-US" dirty="0"/>
              <a:pPr/>
              <a:t>12/11/2023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EE4D1A55-63BC-4BA2-9538-7DDEADA10621}" type="datetimeFigureOut">
              <a:rPr lang="en-US" dirty="0"/>
              <a:t>12/11/2023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7024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2080"/>
            <a:ext cx="2112264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6D01ABB-8821-4BF5-97A9-E1A66ACAEAA9}" type="datetimeFigureOut">
              <a:rPr lang="en-US" dirty="0"/>
              <a:pPr/>
              <a:t>12/11/2023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0C37B1C-D4A1-4A4F-A470-80868146AFC5}" type="datetimeFigureOut">
              <a:rPr lang="en-US" dirty="0"/>
              <a:pPr/>
              <a:t>12/11/2023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31D1B9-F39E-471E-80A9-595CAA5664AD}" type="datetimeFigureOut">
              <a:rPr lang="en-US" dirty="0"/>
              <a:pPr/>
              <a:t>12/11/2023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3FCEABC-E2B9-4606-A74F-CB06AF596887}" type="datetimeFigureOut">
              <a:rPr lang="en-US" dirty="0"/>
              <a:pPr/>
              <a:t>12/11/2023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34693" y="237744"/>
            <a:ext cx="8633081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16" name="Rectangle 15"/>
          <p:cNvSpPr/>
          <p:nvPr/>
        </p:nvSpPr>
        <p:spPr>
          <a:xfrm>
            <a:off x="371856" y="374904"/>
            <a:ext cx="8353044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0575" y="704850"/>
            <a:ext cx="7562850" cy="51435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A8850A0-01A3-4F4E-AA52-F716A9BFD4EB}" type="datetimeFigureOut">
              <a:rPr lang="en-US" dirty="0"/>
              <a:pPr/>
              <a:t>12/11/2023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39158" y="6214535"/>
            <a:ext cx="5184648" cy="256032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1"/>
          </a:solidFill>
          <a:ln w="6350" cap="sq">
            <a:solidFill>
              <a:schemeClr val="tx1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601076" cy="6382512"/>
          </a:xfrm>
          <a:solidFill>
            <a:srgbClr val="808080"/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E5811CCA-BB49-46C7-A0E2-F42339750F9A}" type="datetimeFigureOut">
              <a:rPr lang="en-US" dirty="0"/>
              <a:t>12/11/2023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17205CAA-4E5A-4223-BD55-C5D2841AC9EF}" type="datetimeFigureOut">
              <a:rPr lang="en-US" dirty="0"/>
              <a:t>12/11/2023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/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b3.cnppm.ru/#/reader/chapter/70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display?v=pjgx14pta23" TargetMode="External"/><Relationship Id="rId2" Type="http://schemas.openxmlformats.org/officeDocument/2006/relationships/hyperlink" Target="https://learningapps.org/display?v=pkp02tju523" TargetMode="Externa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62100" y="2016807"/>
            <a:ext cx="9068586" cy="418745"/>
          </a:xfrm>
        </p:spPr>
        <p:txBody>
          <a:bodyPr/>
          <a:lstStyle/>
          <a:p>
            <a:r>
              <a:rPr lang="ru-RU" sz="2400" dirty="0" err="1" smtClean="0">
                <a:solidFill>
                  <a:schemeClr val="tx2">
                    <a:lumMod val="9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Мкоу</a:t>
            </a:r>
            <a:r>
              <a:rPr lang="ru-RU" sz="2400" dirty="0" smtClean="0">
                <a:solidFill>
                  <a:schemeClr val="tx2">
                    <a:lumMod val="9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 </a:t>
            </a:r>
            <a:r>
              <a:rPr lang="ru-RU" sz="2400" dirty="0" err="1" smtClean="0">
                <a:solidFill>
                  <a:schemeClr val="tx2">
                    <a:lumMod val="9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сош</a:t>
            </a:r>
            <a:r>
              <a:rPr lang="ru-RU" sz="2400" dirty="0" smtClean="0">
                <a:solidFill>
                  <a:schemeClr val="tx2">
                    <a:lumMod val="9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№5» </a:t>
            </a:r>
            <a:r>
              <a:rPr lang="ru-RU" sz="1600" dirty="0" smtClean="0">
                <a:solidFill>
                  <a:schemeClr val="tx2">
                    <a:lumMod val="9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П. </a:t>
            </a:r>
            <a:r>
              <a:rPr lang="ru-RU" sz="2400" dirty="0" smtClean="0">
                <a:solidFill>
                  <a:schemeClr val="tx2">
                    <a:lumMod val="9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Чегем</a:t>
            </a:r>
            <a:endParaRPr lang="ru-RU" sz="2400" dirty="0">
              <a:solidFill>
                <a:schemeClr val="tx2">
                  <a:lumMod val="9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62100" y="2435551"/>
            <a:ext cx="9070848" cy="2991028"/>
          </a:xfrm>
        </p:spPr>
        <p:txBody>
          <a:bodyPr>
            <a:normAutofit/>
          </a:bodyPr>
          <a:lstStyle/>
          <a:p>
            <a:r>
              <a:rPr lang="ru-RU" sz="3200" dirty="0" err="1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Малкъар</a:t>
            </a:r>
            <a:r>
              <a:rPr lang="ru-RU" sz="32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тилден</a:t>
            </a:r>
            <a:r>
              <a:rPr lang="ru-RU" sz="32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32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3-чю </a:t>
            </a:r>
            <a:r>
              <a:rPr lang="ru-RU" sz="3200" dirty="0" err="1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классда</a:t>
            </a:r>
            <a:endParaRPr lang="ru-RU" sz="3200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200" dirty="0" err="1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чыкъ</a:t>
            </a:r>
            <a:r>
              <a:rPr lang="ru-RU" sz="32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дерс</a:t>
            </a:r>
            <a:r>
              <a:rPr lang="ru-RU" sz="32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3200" dirty="0" err="1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Дерсни</a:t>
            </a:r>
            <a:r>
              <a:rPr lang="ru-RU" sz="32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темасы</a:t>
            </a:r>
            <a:r>
              <a:rPr lang="ru-RU" sz="32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:«</a:t>
            </a:r>
            <a:r>
              <a:rPr lang="ru-RU" sz="3200" dirty="0" err="1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Текст.Текстни</a:t>
            </a:r>
            <a:r>
              <a:rPr lang="ru-RU" sz="32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темасы</a:t>
            </a:r>
            <a:r>
              <a:rPr lang="ru-RU" sz="32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24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r>
              <a:rPr lang="ru-RU" sz="2400" dirty="0" err="1" smtClean="0">
                <a:solidFill>
                  <a:schemeClr val="tx2">
                    <a:lumMod val="9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Хазырлагъан</a:t>
            </a:r>
            <a:r>
              <a:rPr lang="ru-RU" sz="2400" dirty="0" smtClean="0">
                <a:solidFill>
                  <a:schemeClr val="tx2">
                    <a:lumMod val="9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dirty="0" err="1" smtClean="0">
                <a:solidFill>
                  <a:schemeClr val="tx2">
                    <a:lumMod val="9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Чыпчыкъланы</a:t>
            </a:r>
            <a:r>
              <a:rPr lang="ru-RU" sz="2400" dirty="0" smtClean="0">
                <a:solidFill>
                  <a:schemeClr val="tx2">
                    <a:lumMod val="9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Е.Ш.</a:t>
            </a:r>
            <a:endParaRPr lang="ru-RU" sz="2400" dirty="0">
              <a:solidFill>
                <a:schemeClr val="tx2">
                  <a:lumMod val="9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406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70490" y="642594"/>
            <a:ext cx="7954709" cy="1925945"/>
          </a:xfrm>
        </p:spPr>
        <p:txBody>
          <a:bodyPr>
            <a:normAutofit/>
          </a:bodyPr>
          <a:lstStyle/>
          <a:p>
            <a:pPr algn="ctr"/>
            <a:r>
              <a:rPr lang="ru-RU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Китап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иш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 бет, 93-чю </a:t>
            </a:r>
            <a:r>
              <a:rPr lang="ru-RU" sz="3200" dirty="0" err="1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иш</a:t>
            </a:r>
            <a:endParaRPr lang="ru-RU" sz="32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95656" y="470019"/>
            <a:ext cx="3316056" cy="326977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212403" y="3144852"/>
            <a:ext cx="638025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>
                <a:hlinkClick r:id="rId4"/>
              </a:rPr>
              <a:t>http://b3.cnppm.ru/#/</a:t>
            </a:r>
            <a:r>
              <a:rPr lang="en-US" sz="4400" dirty="0" smtClean="0">
                <a:hlinkClick r:id="rId4"/>
              </a:rPr>
              <a:t>reader/chapter/70</a:t>
            </a:r>
            <a:r>
              <a:rPr lang="ru-RU" sz="4400" dirty="0" smtClean="0"/>
              <a:t>  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4168205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345" y="686495"/>
            <a:ext cx="10058400" cy="94900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Алим</a:t>
            </a:r>
            <a:r>
              <a:rPr lang="ru-RU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Юсупович</a:t>
            </a:r>
            <a:r>
              <a:rPr lang="ru-RU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Байсултанов</a:t>
            </a:r>
            <a:endParaRPr lang="ru-RU" sz="5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763" y="1635498"/>
            <a:ext cx="4178893" cy="4594386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950" y="1635498"/>
            <a:ext cx="5731377" cy="4594385"/>
          </a:xfrm>
        </p:spPr>
      </p:pic>
    </p:spTree>
    <p:extLst>
      <p:ext uri="{BB962C8B-B14F-4D97-AF65-F5344CB8AC3E}">
        <p14:creationId xmlns:p14="http://schemas.microsoft.com/office/powerpoint/2010/main" val="3284593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456741"/>
          </a:xfrm>
        </p:spPr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Бизни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ара </a:t>
            </a:r>
            <a:r>
              <a:rPr lang="ru-RU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шахарыбыз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-Нальчик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019" y="1504060"/>
            <a:ext cx="3717422" cy="2615013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2688" y="1290416"/>
            <a:ext cx="3631770" cy="3692550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307080" y="1367328"/>
            <a:ext cx="3686214" cy="232109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7441" y="3760342"/>
            <a:ext cx="4114078" cy="2537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355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9906000" cy="98072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Рефлексия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0012" y="1623318"/>
            <a:ext cx="6318607" cy="811658"/>
          </a:xfrm>
        </p:spPr>
        <p:txBody>
          <a:bodyPr>
            <a:normAutofit fontScale="47500" lnSpcReduction="20000"/>
          </a:bodyPr>
          <a:lstStyle/>
          <a:p>
            <a:pPr algn="l"/>
            <a:r>
              <a:rPr lang="ru-RU" sz="3800" dirty="0" smtClean="0"/>
              <a:t>         </a:t>
            </a:r>
            <a:r>
              <a:rPr lang="ru-RU" sz="3800" b="1" dirty="0" err="1" smtClean="0">
                <a:solidFill>
                  <a:srgbClr val="FF0000"/>
                </a:solidFill>
              </a:rPr>
              <a:t>Ангылагъанма</a:t>
            </a:r>
            <a:r>
              <a:rPr lang="ru-RU" sz="3800" b="1" dirty="0" smtClean="0">
                <a:solidFill>
                  <a:srgbClr val="FF0000"/>
                </a:solidFill>
              </a:rPr>
              <a:t> </a:t>
            </a:r>
            <a:r>
              <a:rPr lang="ru-RU" sz="2900" b="1" dirty="0" smtClean="0">
                <a:solidFill>
                  <a:srgbClr val="FF0000"/>
                </a:solidFill>
              </a:rPr>
              <a:t>.                              </a:t>
            </a:r>
            <a:r>
              <a:rPr lang="ru-RU" sz="3800" b="1" dirty="0" err="1" smtClean="0">
                <a:solidFill>
                  <a:schemeClr val="accent1"/>
                </a:solidFill>
              </a:rPr>
              <a:t>Ангылагъанма</a:t>
            </a:r>
            <a:r>
              <a:rPr lang="ru-RU" sz="3800" b="1" dirty="0" smtClean="0">
                <a:solidFill>
                  <a:schemeClr val="accent1"/>
                </a:solidFill>
              </a:rPr>
              <a:t>.</a:t>
            </a:r>
          </a:p>
          <a:p>
            <a:pPr algn="l"/>
            <a:r>
              <a:rPr lang="ru-RU" sz="2900" b="1" dirty="0" smtClean="0">
                <a:solidFill>
                  <a:srgbClr val="FF0000"/>
                </a:solidFill>
              </a:rPr>
              <a:t>     </a:t>
            </a:r>
          </a:p>
          <a:p>
            <a:pPr algn="l"/>
            <a:r>
              <a:rPr lang="ru-RU" sz="2900" b="1" dirty="0">
                <a:solidFill>
                  <a:srgbClr val="FF0000"/>
                </a:solidFill>
              </a:rPr>
              <a:t> </a:t>
            </a:r>
            <a:r>
              <a:rPr lang="ru-RU" sz="2900" b="1" dirty="0" smtClean="0">
                <a:solidFill>
                  <a:srgbClr val="FF0000"/>
                </a:solidFill>
              </a:rPr>
              <a:t>           </a:t>
            </a:r>
            <a:r>
              <a:rPr lang="ru-RU" sz="3800" b="1" dirty="0" err="1" smtClean="0">
                <a:solidFill>
                  <a:srgbClr val="FF0000"/>
                </a:solidFill>
              </a:rPr>
              <a:t>Жаратханма</a:t>
            </a:r>
            <a:r>
              <a:rPr lang="ru-RU" sz="3800" b="1" dirty="0" smtClean="0">
                <a:solidFill>
                  <a:srgbClr val="FF0000"/>
                </a:solidFill>
              </a:rPr>
              <a:t>.</a:t>
            </a:r>
            <a:r>
              <a:rPr lang="ru-RU" sz="2900" b="1" dirty="0" smtClean="0">
                <a:solidFill>
                  <a:srgbClr val="FF0000"/>
                </a:solidFill>
              </a:rPr>
              <a:t>                              </a:t>
            </a:r>
            <a:r>
              <a:rPr lang="ru-RU" sz="3800" b="1" dirty="0" err="1" smtClean="0">
                <a:solidFill>
                  <a:schemeClr val="accent1"/>
                </a:solidFill>
              </a:rPr>
              <a:t>Соруум</a:t>
            </a:r>
            <a:r>
              <a:rPr lang="ru-RU" sz="3800" b="1" dirty="0" smtClean="0">
                <a:solidFill>
                  <a:schemeClr val="accent1"/>
                </a:solidFill>
              </a:rPr>
              <a:t> </a:t>
            </a:r>
            <a:r>
              <a:rPr lang="ru-RU" sz="3800" b="1" dirty="0" err="1" smtClean="0">
                <a:solidFill>
                  <a:schemeClr val="accent1"/>
                </a:solidFill>
              </a:rPr>
              <a:t>къалгъанды</a:t>
            </a:r>
            <a:r>
              <a:rPr lang="ru-RU" sz="2900" b="1" dirty="0" smtClean="0">
                <a:solidFill>
                  <a:schemeClr val="accent1"/>
                </a:solidFill>
              </a:rPr>
              <a:t>.  </a:t>
            </a:r>
            <a:r>
              <a:rPr lang="ru-RU" sz="2900" b="1" dirty="0" smtClean="0">
                <a:solidFill>
                  <a:srgbClr val="FF0000"/>
                </a:solidFill>
              </a:rPr>
              <a:t>       </a:t>
            </a:r>
            <a:r>
              <a:rPr lang="ru-RU" sz="2800" b="1" dirty="0" smtClean="0">
                <a:solidFill>
                  <a:srgbClr val="FF0000"/>
                </a:solidFill>
              </a:rPr>
              <a:t>   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7325473" y="1510301"/>
            <a:ext cx="3802773" cy="1017143"/>
          </a:xfrm>
        </p:spPr>
        <p:txBody>
          <a:bodyPr/>
          <a:lstStyle/>
          <a:p>
            <a:r>
              <a:rPr lang="ru-RU" b="1" dirty="0" err="1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Ангыламагъанма</a:t>
            </a:r>
            <a:r>
              <a:rPr lang="ru-RU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.</a:t>
            </a:r>
          </a:p>
          <a:p>
            <a:r>
              <a:rPr lang="ru-RU" b="1" dirty="0" err="1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Болушлукъ</a:t>
            </a:r>
            <a:r>
              <a:rPr lang="ru-RU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керекди</a:t>
            </a:r>
            <a:r>
              <a:rPr lang="ru-RU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.</a:t>
            </a:r>
            <a:endParaRPr lang="ru-RU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796" y="2755900"/>
            <a:ext cx="3128480" cy="2802030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5420" y="2755900"/>
            <a:ext cx="3000052" cy="284351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08359" y="2755900"/>
            <a:ext cx="3236358" cy="2843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564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61708" y="2321960"/>
            <a:ext cx="9068586" cy="1705510"/>
          </a:xfrm>
        </p:spPr>
        <p:txBody>
          <a:bodyPr/>
          <a:lstStyle/>
          <a:p>
            <a:r>
              <a:rPr lang="ru-RU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Юйге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иш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71-чи бет,  95-чи </a:t>
            </a:r>
            <a:r>
              <a:rPr lang="ru-RU" sz="4000" b="1" dirty="0" err="1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иш</a:t>
            </a:r>
            <a:r>
              <a:rPr lang="ru-RU" sz="40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0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H="1">
            <a:off x="1202076" y="4682062"/>
            <a:ext cx="360024" cy="457201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5499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Сау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болугъуз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Иги</a:t>
            </a:r>
            <a:r>
              <a:rPr lang="ru-RU" sz="540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кюнлю</a:t>
            </a:r>
            <a:r>
              <a:rPr lang="ru-RU" sz="540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къалыгъыз</a:t>
            </a:r>
            <a:r>
              <a:rPr lang="ru-RU" sz="540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540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96626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799" y="642594"/>
            <a:ext cx="10188011" cy="2280068"/>
          </a:xfrm>
        </p:spPr>
        <p:txBody>
          <a:bodyPr>
            <a:noAutofit/>
          </a:bodyPr>
          <a:lstStyle/>
          <a:p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Зынгырдайды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къонгурой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Нек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зынгырдай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болур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классха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чакъырады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Биз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шошчукъ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олтурайыкъ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Дерсибизни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башлайыкъ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086" y="1956987"/>
            <a:ext cx="3816548" cy="4050706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827" y="2922661"/>
            <a:ext cx="6597353" cy="3401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197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Биз</a:t>
            </a:r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юйренирикбиз</a:t>
            </a:r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 </a:t>
            </a:r>
            <a:r>
              <a:rPr lang="ru-RU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жарашдырыргъа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r>
              <a:rPr lang="ru-RU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текстни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темасын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ачыкъларгъа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lang="ru-RU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ыйынлада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ишлей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билирге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461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9572714" cy="408539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Оюн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Тюзмюдю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терсмиди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?»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0692" y="1273996"/>
            <a:ext cx="8178229" cy="3431568"/>
          </a:xfrm>
        </p:spPr>
        <p:txBody>
          <a:bodyPr>
            <a:normAutofit fontScale="92500"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алкъар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тилни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алфавитинде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36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харф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болгъаны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ауушла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уллу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къауумгъа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юлешиннгенлери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Сёзде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ненча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къысыкъ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таууш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болса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анча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бёлюм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болгъаны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Айтымны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биринчи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сёзю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гитче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харф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жазылгъаны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  <a:p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йтымны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жаланда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бир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баш члени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болгъаны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алкъар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тилде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жумушакъ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белги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жазылгъаны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Сёзлени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бёлюмледен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къуралгъаны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880" y="4589092"/>
            <a:ext cx="1905713" cy="18117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8715" y="4589092"/>
            <a:ext cx="1897166" cy="18117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45355" y="3123344"/>
            <a:ext cx="3296559" cy="3277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558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572569"/>
            <a:ext cx="9965822" cy="1187866"/>
          </a:xfrm>
        </p:spPr>
        <p:txBody>
          <a:bodyPr>
            <a:noAutofit/>
          </a:bodyPr>
          <a:lstStyle/>
          <a:p>
            <a:pPr algn="ctr"/>
            <a:r>
              <a:rPr lang="ru-RU" sz="7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Шуёхлукъ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Дружба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564" y="1965533"/>
            <a:ext cx="5342800" cy="4503633"/>
          </a:xfrm>
          <a:prstGeom prst="rect">
            <a:avLst/>
          </a:prstGeom>
        </p:spPr>
      </p:pic>
      <p:pic>
        <p:nvPicPr>
          <p:cNvPr id="6" name="Объект 3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400801" y="1965532"/>
            <a:ext cx="5349666" cy="450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72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109294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Къарындашлыкъ</a:t>
            </a:r>
            <a:endParaRPr lang="ru-RU" sz="7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9848" y="1751888"/>
            <a:ext cx="4754880" cy="418744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Братство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869" y="2444097"/>
            <a:ext cx="4178894" cy="4025069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373368" y="1751888"/>
            <a:ext cx="4754880" cy="512748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Единство</a:t>
            </a:r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246" y="2444097"/>
            <a:ext cx="4920953" cy="4025069"/>
          </a:xfrm>
        </p:spPr>
      </p:pic>
    </p:spTree>
    <p:extLst>
      <p:ext uri="{BB962C8B-B14F-4D97-AF65-F5344CB8AC3E}">
        <p14:creationId xmlns:p14="http://schemas.microsoft.com/office/powerpoint/2010/main" val="2194416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2857" y="538384"/>
            <a:ext cx="10058400" cy="837489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СОЛУУ КЕЗИУ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75" y="1264780"/>
            <a:ext cx="4978695" cy="4161694"/>
          </a:xfrm>
        </p:spPr>
      </p:pic>
      <p:pic>
        <p:nvPicPr>
          <p:cNvPr id="11" name="Кавказская - Лезгинка (www.hotplayer.ru)">
            <a:hlinkClick r:id="" action="ppaction://media"/>
          </p:cNvPr>
          <p:cNvPicPr>
            <a:picLocks noGrp="1" noChangeAspect="1"/>
          </p:cNvPicPr>
          <p:nvPr>
            <p:ph sz="half" idx="2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48057" y="5494947"/>
            <a:ext cx="609600" cy="905854"/>
          </a:xfrm>
        </p:spPr>
      </p:pic>
      <p:sp>
        <p:nvSpPr>
          <p:cNvPr id="7" name="AutoShape 2" descr="C:\Users\123\Desktop\diploma.webp"/>
          <p:cNvSpPr>
            <a:spLocks noGrp="1" noChangeAspect="1" noChangeArrowheads="1"/>
          </p:cNvSpPr>
          <p:nvPr>
            <p:ph type="body" idx="1"/>
          </p:nvPr>
        </p:nvSpPr>
        <p:spPr bwMode="auto">
          <a:xfrm flipV="1">
            <a:off x="762000" y="1555335"/>
            <a:ext cx="674188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8" name="AutoShape 4" descr="C:\Users\123\Desktop\diploma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31552" y="1264779"/>
            <a:ext cx="5853868" cy="5136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567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56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9708" y="2076627"/>
            <a:ext cx="10058400" cy="2136450"/>
          </a:xfrm>
        </p:spPr>
        <p:txBody>
          <a:bodyPr>
            <a:normAutofit fontScale="90000"/>
          </a:bodyPr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learningapps.org/display?v=pkp02tju523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learningapps.org/display?v=pjgx14pta23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3631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19475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 </a:t>
            </a:r>
            <a:r>
              <a:rPr lang="ru-RU" sz="8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Ата</a:t>
            </a:r>
            <a:r>
              <a:rPr lang="ru-RU" sz="8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журт</a:t>
            </a:r>
            <a:endParaRPr lang="ru-RU" sz="8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982056" y="1709160"/>
            <a:ext cx="5494946" cy="4537816"/>
          </a:xfrm>
          <a:prstGeom prst="rect">
            <a:avLst/>
          </a:prstGeom>
        </p:spPr>
      </p:pic>
      <p:pic>
        <p:nvPicPr>
          <p:cNvPr id="10" name="Объект 9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598207" y="1709160"/>
            <a:ext cx="4854010" cy="4537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864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26B02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6728D11B-929E-4324-91B0-4A4DA4CAC3D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TM03457510[[fn=Савон]]</Template>
  <TotalTime>725</TotalTime>
  <Words>158</Words>
  <Application>Microsoft Office PowerPoint</Application>
  <PresentationFormat>Широкоэкранный</PresentationFormat>
  <Paragraphs>41</Paragraphs>
  <Slides>15</Slides>
  <Notes>3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Century Gothic</vt:lpstr>
      <vt:lpstr>Times New Roman</vt:lpstr>
      <vt:lpstr>Savon</vt:lpstr>
      <vt:lpstr>Мкоу « сош №5» г. П. Чегем</vt:lpstr>
      <vt:lpstr>Зынгырдайды къонгурой! Нек зынгырдай болур ол?                                                 Ол классха чакъырады.                                                 Биз шошчукъ олтурайыкъ,                                                 Дерсибизни башлайыкъ!                                 </vt:lpstr>
      <vt:lpstr>Биз юйренирикбиз:</vt:lpstr>
      <vt:lpstr>   Оюн «Тюзмюдю, терсмиди?»</vt:lpstr>
      <vt:lpstr>Шуёхлукъ Дружба </vt:lpstr>
      <vt:lpstr>Къарындашлыкъ</vt:lpstr>
      <vt:lpstr>СОЛУУ КЕЗИУ</vt:lpstr>
      <vt:lpstr>https://learningapps.org/display?v=pkp02tju523   https://learningapps.org/display?v=pjgx14pta23   </vt:lpstr>
      <vt:lpstr>  Ата журт</vt:lpstr>
      <vt:lpstr>Китап бла иш 70 бет, 93-чю иш</vt:lpstr>
      <vt:lpstr>Алим Юсупович Байсултанов</vt:lpstr>
      <vt:lpstr>Бизни ара шахарыбыз -Нальчик</vt:lpstr>
      <vt:lpstr>Рефлексия</vt:lpstr>
      <vt:lpstr>Юйге  иш  71-чи бет,  95-чи иш.</vt:lpstr>
      <vt:lpstr>Сау  болугъуз. Иги кюнлю къалыгъыз!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КЮН  АХШЫ БОЛСУН</dc:title>
  <dc:creator>123</dc:creator>
  <cp:lastModifiedBy>123</cp:lastModifiedBy>
  <cp:revision>64</cp:revision>
  <dcterms:created xsi:type="dcterms:W3CDTF">2023-11-27T08:42:12Z</dcterms:created>
  <dcterms:modified xsi:type="dcterms:W3CDTF">2023-12-11T06:53:55Z</dcterms:modified>
</cp:coreProperties>
</file>