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4" r:id="rId6"/>
    <p:sldId id="259" r:id="rId7"/>
    <p:sldId id="261" r:id="rId8"/>
    <p:sldId id="262" r:id="rId9"/>
    <p:sldId id="265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0DBF91-1E5F-4F9D-AAB0-5E82D9B5071D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E0711-F60E-4428-82CB-CE58682718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408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27135-284E-4761-8398-A422E226D6B5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9A1B-9A69-4774-9E83-4BD9F0AA67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27135-284E-4761-8398-A422E226D6B5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9A1B-9A69-4774-9E83-4BD9F0AA67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27135-284E-4761-8398-A422E226D6B5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9A1B-9A69-4774-9E83-4BD9F0AA679A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27135-284E-4761-8398-A422E226D6B5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9A1B-9A69-4774-9E83-4BD9F0AA679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27135-284E-4761-8398-A422E226D6B5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9A1B-9A69-4774-9E83-4BD9F0AA67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27135-284E-4761-8398-A422E226D6B5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9A1B-9A69-4774-9E83-4BD9F0AA679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27135-284E-4761-8398-A422E226D6B5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9A1B-9A69-4774-9E83-4BD9F0AA67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27135-284E-4761-8398-A422E226D6B5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9A1B-9A69-4774-9E83-4BD9F0AA67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27135-284E-4761-8398-A422E226D6B5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9A1B-9A69-4774-9E83-4BD9F0AA67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27135-284E-4761-8398-A422E226D6B5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9A1B-9A69-4774-9E83-4BD9F0AA679A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27135-284E-4761-8398-A422E226D6B5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9A1B-9A69-4774-9E83-4BD9F0AA679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7427135-284E-4761-8398-A422E226D6B5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D1A9A1B-9A69-4774-9E83-4BD9F0AA679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1697" y="332656"/>
            <a:ext cx="7986767" cy="5832648"/>
          </a:xfrm>
        </p:spPr>
        <p:txBody>
          <a:bodyPr>
            <a:noAutofit/>
          </a:bodyPr>
          <a:lstStyle/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1400" b="1" cap="none" spc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МБДОУ « Детский сад № 197» комбинированного </a:t>
            </a:r>
            <a:r>
              <a:rPr lang="ru-RU" sz="1400" b="1" cap="none" spc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вида</a:t>
            </a: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1400" b="1" cap="none" spc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«Ребенок на улице». </a:t>
            </a: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1400" b="1" cap="none" spc="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1400" b="1" cap="none" spc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Педагоги </a:t>
            </a:r>
            <a:r>
              <a:rPr lang="ru-RU" sz="1400" b="1" cap="none" spc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:Кафтулина Д.С.</a:t>
            </a:r>
          </a:p>
          <a:p>
            <a:pPr lvl="0" algn="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Карпова Т.А.</a:t>
            </a:r>
            <a:endParaRPr lang="ru-RU" sz="1400" b="1" cap="none" spc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2023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94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852936"/>
            <a:ext cx="8229600" cy="125272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 !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22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32656"/>
            <a:ext cx="8496944" cy="6525344"/>
          </a:xfrm>
        </p:spPr>
        <p:txBody>
          <a:bodyPr>
            <a:normAutofit/>
          </a:bodyPr>
          <a:lstStyle/>
          <a:p>
            <a:pPr algn="l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Актуальность: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роблемы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воспитания безопасного поведения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дошкольников в социальной среде связана с их возрастными особенностями-это повышенная двигательная активность, интерес ко всему новому проявление самостоятельности, отсутствие ощущения опасности, необходимых знаний и доверие ко всему и всем.</a:t>
            </a: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ru-RU" sz="1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Систематизировать знания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детей правильного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поведения на улицах города,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 дворе  и на площадке детского сада,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соблюдать и осознанно выполнять правила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поведения на улице. </a:t>
            </a: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Задачи: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1.Закреплять знания детей о правилах поведения на улице.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Развивать внимания, память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мышление и речь.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3. Стимулировать развитие самостоятельности и ответственности .</a:t>
            </a:r>
          </a:p>
          <a:p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Вовлекать родителей в воспитательно-образовательный процесс. </a:t>
            </a:r>
          </a:p>
          <a:p>
            <a:pPr marL="342900" indent="-342900">
              <a:buAutoNum type="arabicPeriod"/>
            </a:pP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53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mbdou-52.ru/wp-content/uploads/2020/04/kartinka-1-deti-na-doro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712988"/>
            <a:ext cx="4019998" cy="2720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rs.mds.yandex.net/get-altay/758053/2a00000161e1fdab0f980d99bdff481a824e/XX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3783"/>
            <a:ext cx="4008446" cy="30063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4608512" cy="2592288"/>
          </a:xfrm>
        </p:spPr>
        <p:txBody>
          <a:bodyPr>
            <a:normAutofit/>
          </a:bodyPr>
          <a:lstStyle/>
          <a:p>
            <a:pPr algn="l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04664"/>
            <a:ext cx="849694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dirty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1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573016"/>
            <a:ext cx="4572000" cy="32624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находится в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непосредственной близости от дороги.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дети самая уязвимая категория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дорожного движения, то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о безопасности детей на дороге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остается жизненно важным</a:t>
            </a:r>
            <a:r>
              <a:rPr lang="ru-RU" dirty="0" smtClean="0"/>
              <a:t>.</a:t>
            </a:r>
          </a:p>
          <a:p>
            <a:pPr algn="ctr"/>
            <a:endParaRPr lang="ru-RU" dirty="0"/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безопасного поведения у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— одна из важнейших задач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учреждения.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205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IMG_83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0908"/>
            <a:ext cx="2664296" cy="4736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avatars.mds.yandex.net/i?id=8740aff10630e063ca41491ec0ec8c6494b68559-10896096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8"/>
            <a:ext cx="2044631" cy="21381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" name="Picture 6" descr="https://avatars.mds.yandex.net/i?id=100916687e1aa79d869d99b58bb05122_l-5333575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39206"/>
            <a:ext cx="4432924" cy="31058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s://thepresentation.ru/img/tmb/5/441460/7b4172e58276216c22f56077b7487584-800x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580" y="3890367"/>
            <a:ext cx="3528392" cy="2646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66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1476">
            <a:off x="6811263" y="1454366"/>
            <a:ext cx="1766795" cy="3140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276872"/>
            <a:ext cx="2736304" cy="20519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1888">
            <a:off x="415458" y="1321665"/>
            <a:ext cx="2327670" cy="3103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764704"/>
            <a:ext cx="2389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рофилактические беседы </a:t>
            </a:r>
            <a:endParaRPr lang="ru-RU" sz="1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1494" y="1783507"/>
            <a:ext cx="1208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Центр ПДД </a:t>
            </a:r>
            <a:endParaRPr lang="ru-RU" sz="14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00192" y="702221"/>
            <a:ext cx="24860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Информация для родителей </a:t>
            </a:r>
            <a:endParaRPr lang="ru-RU" sz="1400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43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0" b="14646"/>
          <a:stretch/>
        </p:blipFill>
        <p:spPr bwMode="auto">
          <a:xfrm>
            <a:off x="683568" y="2996952"/>
            <a:ext cx="2260135" cy="36396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" name="Picture 1" descr="F:\IMG_83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48680"/>
            <a:ext cx="3745190" cy="5184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0072" y="-2259632"/>
            <a:ext cx="3837112" cy="4464496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0524" y="332656"/>
            <a:ext cx="41775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Гармоничное развитие детей во время пребывания в дошкольной образовательной организации обеспечивается  режимными моментами, одним из наиболее важных среди которых является прогулка. Групповое пребывание на свежем воздухе, реализуемое с цель укрепления и сохранения здоровья. 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Вся группа организованно выходит на прогулку совместно с воспитателем и младшим воспитателем.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37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564904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1.Выходить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участок детского сада и возвращаться с прогулки нужно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спокойно.</a:t>
            </a:r>
            <a:b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2.Не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бегать 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участке а передвигать шагом.</a:t>
            </a:r>
            <a:b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Нельзя лазать на деревья это опасно!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1400" dirty="0" smtClean="0">
                <a:solidFill>
                  <a:srgbClr val="000000"/>
                </a:solidFill>
                <a:latin typeface="Times New Roman"/>
              </a:rPr>
            </a:br>
            <a:endParaRPr lang="ru-RU" sz="1400" b="1" dirty="0"/>
          </a:p>
        </p:txBody>
      </p:sp>
      <p:pic>
        <p:nvPicPr>
          <p:cNvPr id="4" name="Picture 3" descr="F:\IMG_83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24944"/>
            <a:ext cx="5017030" cy="28220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F:\IMG_83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0888"/>
            <a:ext cx="2571806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492324"/>
            <a:ext cx="59916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«Правила поведения на участке детского сада во время прогулки».</a:t>
            </a:r>
          </a:p>
        </p:txBody>
      </p:sp>
    </p:spTree>
    <p:extLst>
      <p:ext uri="{BB962C8B-B14F-4D97-AF65-F5344CB8AC3E}">
        <p14:creationId xmlns:p14="http://schemas.microsoft.com/office/powerpoint/2010/main" val="13778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IMG_83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24944"/>
            <a:ext cx="2592288" cy="38404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IMG_83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49" y="2823199"/>
            <a:ext cx="2173741" cy="38644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2708920"/>
            <a:ext cx="8229600" cy="2420888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432288"/>
            <a:ext cx="7408333" cy="2780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Никогда особенно в холодное время года 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прикасайся языком, губами и голыми руками к железным предметам. Они приклеятся и не оторвать.  Это очень опасно для здоровья.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5.Подниматься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горку только по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ступенькам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6.Не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толкать, не цепляться за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товарищей</a:t>
            </a:r>
          </a:p>
          <a:p>
            <a:pPr marL="0" indent="0" algn="ctr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ru-RU" sz="1600" dirty="0"/>
              <a:t>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Объяснить детям понятие «Гололед</a:t>
            </a:r>
            <a:r>
              <a:rPr lang="ru-RU" sz="1600" dirty="0" smtClean="0">
                <a:solidFill>
                  <a:schemeClr val="tx1"/>
                </a:solidFill>
              </a:rPr>
              <a:t>»</a:t>
            </a:r>
          </a:p>
          <a:p>
            <a:pPr marL="0" indent="0" algn="ctr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ru-RU" sz="1600" dirty="0"/>
              <a:t>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кидайся сосульками и снегом, так как можно поранить других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</a:p>
          <a:p>
            <a:pPr marL="0" indent="0" algn="ctr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Запомни! Нельзя 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покидать территорию своего участка без разрешения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воспитателя.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F:\IMG_83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796931"/>
            <a:ext cx="2304256" cy="40964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41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https://gas-kvas.com/uploads/posts/2023-01/1673543765_gas-kvas-com-p-mnogo-detskikh-risunkov-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9229">
            <a:off x="4067945" y="2929662"/>
            <a:ext cx="4104456" cy="273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3090672"/>
          </a:xfrm>
        </p:spPr>
        <p:txBody>
          <a:bodyPr>
            <a:noAutofit/>
          </a:bodyPr>
          <a:lstStyle/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безопасного поведения дошкольников на</a:t>
            </a:r>
            <a:b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дорогах 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улиц и участке детского сада 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процесс длительный и трудоемкий, но</a:t>
            </a:r>
            <a:b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очень увлекательный и позитивный не только для детей, но и</a:t>
            </a:r>
            <a:b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взрослых.</a:t>
            </a:r>
            <a:b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Хочется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верить, что проводимая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нами работа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будет фундаментом для</a:t>
            </a:r>
            <a:b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воспитания будущего поколения и принесет хорошие плоды.</a:t>
            </a:r>
            <a:b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Жизнь интересна и замечательна.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Однако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на свете существует множество опасностей, которые угрожают нашей жизни.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Поэтому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надо предвидеть эти опасности.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множество опасностей,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которые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надо предвидеть эти опасности.</a:t>
            </a:r>
          </a:p>
        </p:txBody>
      </p:sp>
    </p:spTree>
    <p:extLst>
      <p:ext uri="{BB962C8B-B14F-4D97-AF65-F5344CB8AC3E}">
        <p14:creationId xmlns:p14="http://schemas.microsoft.com/office/powerpoint/2010/main" val="77011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1528</TotalTime>
  <Words>225</Words>
  <Application>Microsoft Office PowerPoint</Application>
  <PresentationFormat>Экран (4:3)</PresentationFormat>
  <Paragraphs>84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Calibri</vt:lpstr>
      <vt:lpstr>Candara</vt:lpstr>
      <vt:lpstr>Symbol</vt:lpstr>
      <vt:lpstr>Times New Roman</vt:lpstr>
      <vt:lpstr>Волна</vt:lpstr>
      <vt:lpstr>Презентация PowerPoint</vt:lpstr>
      <vt:lpstr>Презентация PowerPoint</vt:lpstr>
      <vt:lpstr>        </vt:lpstr>
      <vt:lpstr>Презентация PowerPoint</vt:lpstr>
      <vt:lpstr>Презентация PowerPoint</vt:lpstr>
      <vt:lpstr>        </vt:lpstr>
      <vt:lpstr>1.Выходить на участок детского сада и возвращаться с прогулки нужно спокойно. 2.Не бегать  на участке а передвигать шагом. 3. Нельзя лазать на деревья это опасно! </vt:lpstr>
      <vt:lpstr>  </vt:lpstr>
      <vt:lpstr>  Формирование безопасного поведения дошкольников на дорогах и улиц и участке детского сада  – процесс длительный и трудоемкий, но очень увлекательный и позитивный не только для детей, но и для взрослых. Хочется верить, что проводимая  нами работа будет фундаментом для воспитания будущего поколения и принесет хорошие плоды.  Жизнь интересна и замечательна.  Однако, на свете существует множество опасностей, которые угрожают нашей жизни.  Поэтому надо предвидеть эти опасности. множество опасностей, которые надо предвидеть эти опасности.</vt:lpstr>
      <vt:lpstr>Спасибо за внимание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50</cp:revision>
  <dcterms:created xsi:type="dcterms:W3CDTF">2023-09-19T07:39:33Z</dcterms:created>
  <dcterms:modified xsi:type="dcterms:W3CDTF">2023-11-28T23:42:12Z</dcterms:modified>
</cp:coreProperties>
</file>