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61" r:id="rId4"/>
    <p:sldId id="265" r:id="rId5"/>
    <p:sldId id="278" r:id="rId6"/>
    <p:sldId id="258" r:id="rId7"/>
    <p:sldId id="259" r:id="rId8"/>
    <p:sldId id="281" r:id="rId9"/>
    <p:sldId id="271" r:id="rId10"/>
    <p:sldId id="267" r:id="rId11"/>
    <p:sldId id="266" r:id="rId12"/>
    <p:sldId id="268" r:id="rId13"/>
    <p:sldId id="273" r:id="rId14"/>
    <p:sldId id="269" r:id="rId15"/>
    <p:sldId id="277" r:id="rId16"/>
    <p:sldId id="260" r:id="rId17"/>
    <p:sldId id="274" r:id="rId18"/>
    <p:sldId id="275" r:id="rId19"/>
    <p:sldId id="282" r:id="rId20"/>
    <p:sldId id="270" r:id="rId21"/>
    <p:sldId id="280" r:id="rId22"/>
    <p:sldId id="279" r:id="rId23"/>
    <p:sldId id="27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5BA7806-91D4-48B1-A419-EF8DF96165F4}">
          <p14:sldIdLst>
            <p14:sldId id="256"/>
            <p14:sldId id="262"/>
            <p14:sldId id="261"/>
            <p14:sldId id="265"/>
            <p14:sldId id="278"/>
            <p14:sldId id="258"/>
            <p14:sldId id="259"/>
            <p14:sldId id="281"/>
            <p14:sldId id="271"/>
            <p14:sldId id="267"/>
            <p14:sldId id="266"/>
            <p14:sldId id="268"/>
            <p14:sldId id="273"/>
            <p14:sldId id="269"/>
            <p14:sldId id="277"/>
            <p14:sldId id="260"/>
            <p14:sldId id="274"/>
            <p14:sldId id="275"/>
            <p14:sldId id="282"/>
            <p14:sldId id="270"/>
            <p14:sldId id="280"/>
            <p14:sldId id="279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onorabota.ru/blog/article/13644?ysclid=lpkzfzzv11568130855" TargetMode="External"/><Relationship Id="rId2" Type="http://schemas.openxmlformats.org/officeDocument/2006/relationships/hyperlink" Target="https://mercato-n.ru/2023/10/26/imya-pekarya-zagadka-ili-istoriceskii-fak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www.bolshoyvopros.ru/questions/3510687-kakuju-rabotu-vypolnjaet-pekar-i-chem-ego-rabota-polezna-obschestvu.html?ysclid=lpl01nww6z654309947" TargetMode="External"/><Relationship Id="rId4" Type="http://schemas.openxmlformats.org/officeDocument/2006/relationships/hyperlink" Target="https://ya.ru/images/search?img_url=https%3A%2F%2Falmamater13.ru%2F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21D819-AE12-4889-A4AC-251DD57EE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328" y="290944"/>
            <a:ext cx="11873344" cy="1551711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Государственное бюджетное общеобразовательное учреждение Свердловской области «Красноуфимская школа-интернат, реализующая адаптированные основные общеобразовательные программы»</a:t>
            </a:r>
            <a:br>
              <a:rPr lang="ru-RU" sz="1800" dirty="0">
                <a:solidFill>
                  <a:schemeClr val="tx2">
                    <a:lumMod val="50000"/>
                  </a:schemeClr>
                </a:solidFill>
              </a:rPr>
            </a:br>
            <a:br>
              <a:rPr lang="ru-RU" sz="1800" dirty="0">
                <a:solidFill>
                  <a:schemeClr val="tx2">
                    <a:lumMod val="50000"/>
                  </a:schemeClr>
                </a:solidFill>
              </a:rPr>
            </a:b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7F2980-3E3D-4AFB-9149-A8F65C37E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6" y="1842655"/>
            <a:ext cx="10213879" cy="4724401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sz="3600" dirty="0">
              <a:solidFill>
                <a:srgbClr val="FF0000"/>
              </a:solidFill>
            </a:endParaRPr>
          </a:p>
          <a:p>
            <a:pPr algn="ctr"/>
            <a:r>
              <a:rPr lang="ru-RU" sz="3600" dirty="0">
                <a:solidFill>
                  <a:srgbClr val="FF0000"/>
                </a:solidFill>
              </a:rPr>
              <a:t>Профессия  </a:t>
            </a:r>
          </a:p>
          <a:p>
            <a:pPr algn="ctr"/>
            <a:r>
              <a:rPr lang="ru-RU" sz="3600" dirty="0">
                <a:solidFill>
                  <a:srgbClr val="FF0000"/>
                </a:solidFill>
              </a:rPr>
              <a:t>«Пекарь»</a:t>
            </a:r>
          </a:p>
          <a:p>
            <a:pPr algn="ctr"/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Составитель : Кочиева Людмила 9 класс.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Куратор : воспитатель 1 квалификационной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категории Покровская О.И.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F5E50D-134F-4109-AA5D-465441E5D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8" y="2799387"/>
            <a:ext cx="369106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549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3ECB3-B567-4156-9E3F-723940056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10837"/>
            <a:ext cx="10323174" cy="195349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 Ключевые навыки, которыми должен обладать каждый мастер, работающий с выпечкой:</a:t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FF4239-2F7C-4788-A6D3-10A512194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842654"/>
            <a:ext cx="8596668" cy="3920836"/>
          </a:xfrm>
        </p:spPr>
        <p:txBody>
          <a:bodyPr>
            <a:noAutofit/>
          </a:bodyPr>
          <a:lstStyle/>
          <a:p>
            <a:endParaRPr lang="ru-RU" sz="2400" dirty="0"/>
          </a:p>
          <a:p>
            <a:r>
              <a:rPr lang="ru-RU" sz="2400" dirty="0">
                <a:solidFill>
                  <a:schemeClr val="tx1"/>
                </a:solidFill>
              </a:rPr>
              <a:t>1) Внимательность, аккуратность и ответственное отношение к работе;</a:t>
            </a:r>
          </a:p>
          <a:p>
            <a:r>
              <a:rPr lang="ru-RU" sz="2400" dirty="0">
                <a:solidFill>
                  <a:schemeClr val="tx1"/>
                </a:solidFill>
              </a:rPr>
              <a:t>2)Терпение и выносливость;</a:t>
            </a:r>
          </a:p>
          <a:p>
            <a:r>
              <a:rPr lang="ru-RU" sz="2400" dirty="0">
                <a:solidFill>
                  <a:schemeClr val="tx1"/>
                </a:solidFill>
              </a:rPr>
              <a:t>3)Опрятность и чистоплотность;</a:t>
            </a:r>
          </a:p>
          <a:p>
            <a:r>
              <a:rPr lang="ru-RU" sz="2400" dirty="0">
                <a:solidFill>
                  <a:schemeClr val="tx1"/>
                </a:solidFill>
              </a:rPr>
              <a:t>4) Развитый глазомер;</a:t>
            </a:r>
          </a:p>
          <a:p>
            <a:r>
              <a:rPr lang="ru-RU" sz="2400" dirty="0">
                <a:solidFill>
                  <a:schemeClr val="tx1"/>
                </a:solidFill>
              </a:rPr>
              <a:t>5)Скоординированность действий;</a:t>
            </a:r>
          </a:p>
          <a:p>
            <a:r>
              <a:rPr lang="ru-RU" sz="2400" dirty="0">
                <a:solidFill>
                  <a:schemeClr val="tx1"/>
                </a:solidFill>
              </a:rPr>
              <a:t>6)Развитое обоняние и чувствительный вкус.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38CB07-1158-4022-8463-658737D5C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964" y="2947424"/>
            <a:ext cx="4182432" cy="36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3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D5B658-AA25-4275-9A8C-CD92AA714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595746"/>
            <a:ext cx="8596668" cy="8604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Пекарь – мастер хлеба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FB403C-7BA9-4B4D-83D4-808A21F97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662545"/>
            <a:ext cx="8596668" cy="372530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Пекарь – мастер, который специализируется на процессах выпекания хлеба, хлебобулочных и кондитерских изделий. В большей степени профессия востребована среди женщин. Однако и мужчины могут стать вполне успешными и талантливыми специалистами в этой области.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8FC4D4-930F-4B00-B3AA-6FE5682C1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6338" y="3429000"/>
            <a:ext cx="3164098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78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7B070-851A-40DA-B03C-A250BF662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74074"/>
            <a:ext cx="11029756" cy="47105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Профессиональные качества пекаря: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1003CB-C28C-42DD-872C-5E8AA778B6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4" y="1648691"/>
            <a:ext cx="9422629" cy="4835235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1)безукоризненное знание и соблюдение установленных на предприятии правил безопасности;</a:t>
            </a:r>
          </a:p>
          <a:p>
            <a:r>
              <a:rPr lang="ru-RU" sz="3600" dirty="0">
                <a:solidFill>
                  <a:schemeClr val="tx1"/>
                </a:solidFill>
              </a:rPr>
              <a:t>2)знание принципов работы оборудования;</a:t>
            </a:r>
          </a:p>
          <a:p>
            <a:r>
              <a:rPr lang="ru-RU" sz="3600" dirty="0">
                <a:solidFill>
                  <a:schemeClr val="tx1"/>
                </a:solidFill>
              </a:rPr>
              <a:t>3)строгое следование рецептуре и технологиям производства.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97AD08-367A-484B-9B65-3D918EC8C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5458" y="3971221"/>
            <a:ext cx="2940918" cy="283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85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64C2A-A1A8-4042-973F-922D25992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6927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     Требования  и навыки: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953EDB-FC69-4D8E-9C78-49B3B4D6F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2328"/>
            <a:ext cx="8596668" cy="455892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 Прежде всего, физическая выносливость 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У пекаря  должны быть хорошие навыки работы с пищевой продукцией, в том числе умение готовить и выпекать различные виды хлеба, пирогов и других изделий из теста.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Также пекарю необходимо знать основы пищевой химии и иметь представление о технологических процессах, связанных с производством хлеба и другой выпечки.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   Пекарь должен быть творческим и внимательным к деталям, уметь работать в команде и быть ответственным.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Пекарю необходимо знать основы химии и физики, чтобы правильно готовить тесто и контролировать процесс выпечки.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7D2A10-B7AA-4564-B48D-89AEA4A5A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4253" y="4009110"/>
            <a:ext cx="2822693" cy="27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59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DA9AD-45D4-403A-B7A8-ADEE2416E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66256"/>
            <a:ext cx="8596668" cy="88669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Плюсы профессии пекарь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9EE8D7-7D29-40DA-BEC4-8270B44C4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468581"/>
            <a:ext cx="11140592" cy="4959927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Среди главных преимуществ профессии пекаря – высокий спрос на рынке труда. Статистика показывает, что вероятность получить должность на предприятии у пекарей значительно выше, чем, например, у бухгалтеров.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высокий уровень зарплаты у квалифицированных специалистов;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возможность профессионального развития: от выбора места работы до занимаемой должности;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выбор более узкого направления деятельности: кондитерские изделия, хлебобулочные продукты и прочие;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перспективы открыть свой бизнес (открыть свою пекарню, выпекать торты и пироги дома на заказ).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обязательные регулярные (раз в год-полтора) медицинские обследования;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возможность чаще радовать близких свежей выпечкой.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70C779-671B-46F3-8E13-529F61A10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2982" y="4811779"/>
            <a:ext cx="2189018" cy="203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53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3119D2-1E7F-4411-AC54-2151D554A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043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     Минусы работы пекарем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82D0D1-7F6C-475E-BB32-B4DE5C69B8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30037"/>
            <a:ext cx="8596668" cy="47113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</a:t>
            </a:r>
            <a:r>
              <a:rPr lang="ru-RU" dirty="0">
                <a:solidFill>
                  <a:schemeClr val="tx1"/>
                </a:solidFill>
              </a:rPr>
              <a:t>.Рабочий график: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Один из недостатков работы пекарем – это нестандартный рабочий график. В связи с тем, что выпечка хлеба и пирогов требует времени, пекари часто вынуждены работать ночью или рано утром. Это может повлиять на режим сна и личную жизнь.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2. Физическая нагрузка: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Работа пекарем требует физической выносливости и силы. Приготовление теста, раскатка, разделка и выпечка изделий – все это требует усилий и активной работы. Физическая нагрузка может оказывать влияние на здоровье пекаря.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3. Сложности в поддержании качества: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Сохранение постоянного качества выпечки, особенно при больших объемах производства, может быть сложной задачей. Пекари часто сталкиваются с проблемами, связанными с временем приготовления и условиями хранения, что требует постоянного контроля и внимания.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A2B0DC-5A65-4B35-9A3F-D782C7680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5963" y="4396229"/>
            <a:ext cx="2646037" cy="246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93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EB607C-7E3F-46E3-891D-C4EDD4B31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Пекарь в современном мире: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3F27CC-51ED-42F7-A85F-B489190642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36" t="20382" r="3124" b="9418"/>
          <a:stretch/>
        </p:blipFill>
        <p:spPr>
          <a:xfrm>
            <a:off x="1113064" y="1371600"/>
            <a:ext cx="901461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19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E48C46-C844-4A04-8782-83D3DAD2B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Современные технологии производства хлеба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E86ECD-9493-4624-A18C-8EB71F12DA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0BB4707-CE46-4960-AE06-04AD6C2046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717" y="2160982"/>
            <a:ext cx="4962081" cy="4290580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0FC7FD7E-D387-4A5B-8651-0F8748BA86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638799" y="1930400"/>
            <a:ext cx="4724400" cy="80684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Специализированные станки для замешивания теста: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C7B66D7-89DE-4415-866C-A07AE4E3A34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96000" y="2975227"/>
            <a:ext cx="5652655" cy="376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61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CC4CB1-64C9-4591-9156-6E13EDC53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Современные технологии производства хлеба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73F2E0-2D1E-42DB-8087-DDBD57175D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A86764B-C528-4C24-8F0E-19D4DED214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8730" y="2160983"/>
            <a:ext cx="4412195" cy="3624018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1A0B2036-B128-4033-84D8-4B946DAF7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B7803EF-ADB5-4D90-8936-18B57FEB8D1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87938" y="2160983"/>
            <a:ext cx="4998171" cy="367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53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CFEF5-D2E2-4F16-A04C-27A738F58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Производство хлебобулочных изделий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0BC612-0AA8-481B-A14F-13F0877323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04265C0-E2C5-4AE5-9FE4-4848F4F207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99728" y="1502289"/>
            <a:ext cx="4918939" cy="3853422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2E1EBE2B-B26C-43F4-B180-CA87C8CB4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AE34B60-5916-44E4-9BE7-0F60E035A13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74931" y="2394978"/>
            <a:ext cx="5219844" cy="385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152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3BFE3-1F9E-430D-A618-2C4E0553D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207819"/>
            <a:ext cx="8596668" cy="8604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Тезаурус: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7B60E0-5AD4-4E74-81A1-4CE761FD5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5782" y="1510145"/>
            <a:ext cx="7348220" cy="417021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Друзья, берегите минуту и час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  Любого из школьных дней!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  Пусть станет профессором каждый из вас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  В профессии нужной своей.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  (М. Раскатов.</a:t>
            </a:r>
            <a:r>
              <a:rPr lang="ru-RU" dirty="0"/>
              <a:t>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5DE571-71AC-4F3C-8562-AE74B98B2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1988" y="3098281"/>
            <a:ext cx="3694496" cy="343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55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0532A-D0F5-4644-A423-4FD862BD6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982" y="554183"/>
            <a:ext cx="8415021" cy="55418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Профессия пекарь: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2556DF-31B7-4668-83CE-3D9E357261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288473"/>
            <a:ext cx="8596668" cy="4099375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Профессия пекарь – это одна из тех профессий, которая требует высокого профессионализма и творческого подхода. Для начинающих пекарей существует возможность получить профессиональное образование в специализированном колледже или кулинарной школе. 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</a:rPr>
              <a:t>В нашем городе профессию пекарь можно получить в ГАПОУ СО "Красноуфимский многопрофильный техникум«.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5F1FE1-A4F6-4499-945D-EA4EF38C6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411" y="4125538"/>
            <a:ext cx="2713589" cy="252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38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CB9F7-9078-479F-8AEC-E4B29C960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9076266" cy="5915891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        Вывод: работа пекарем имеет свои плюсы и минусы. Возможность сотворчества и креативности, запах свежей выпечки и удовлетворение от процесса являются преимуществами работы пекарем. Однако, рабочий график, физическая нагрузка и сложности в поддержании качества – некоторые из недостатков. Каждый должен сам решать, готов ли он преодолеть эти сложности и открыть для себя всю красоту и удовольствие от этой профессии.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9328EF-48D3-42C6-992F-3C8419D6F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46" y="4696880"/>
            <a:ext cx="2188654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7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BD19E4-B0EF-4756-9ADE-9D9BAD488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Источник: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42B2D5-8747-4A08-B217-D2BDE59CCA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40873"/>
            <a:ext cx="8596668" cy="460048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https://mercato-n.ru/2023/10/26/imya-pekarya-zagadka-ili-istoriceskii-fakt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https://monorabota.ru/blog/article/13644?ysclid=lpkzfzzv11568130855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https://ya.ru/images/search?img_url=https%3A%2F%2Falmamater13.ru%2F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http://www.bolshoyvopros.ru/questions/3510687-kakuju-rabotu-vypolnjaet-pekar-i-chem-ego-rabota-polezna-obschestvu.html?ysclid=lpl01nww6z654309947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https://edunews.ru/professii/obzor/pischa/pekar.html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79543E-5BA2-46FC-84F5-6D31127903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0655" y="4475207"/>
            <a:ext cx="2382800" cy="221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35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968FB3-22CE-4479-A64A-3D5C367FD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98618"/>
            <a:ext cx="10544848" cy="2452254"/>
          </a:xfrm>
        </p:spPr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chemeClr val="accent5">
                    <a:lumMod val="50000"/>
                  </a:schemeClr>
                </a:solidFill>
              </a:rPr>
              <a:t>Спасибо за внимание 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516CCF-CF07-475A-B096-FD9DA29B8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198" y="4024745"/>
            <a:ext cx="2822693" cy="27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68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26085-3F8A-413F-9AD6-98FBD83ED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1140593" cy="1320800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Цель: Создание условии для знакомства с профессией «Пекарь».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A5BD6A-811F-4D1B-8ACD-063D6B43E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228666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Задачи: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Развивать познавательный интерес к современным профессиям.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Воспитывать уважительное отношение к труду и людям разных профессии;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6E18C7-97DC-4F82-9D16-D72810ECA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1710" y="3607265"/>
            <a:ext cx="2909453" cy="291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93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768FE-679A-4BE7-85DF-05A742DFC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9345" y="254447"/>
            <a:ext cx="4946073" cy="2483540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r>
              <a:rPr lang="ru-RU" sz="4400" dirty="0">
                <a:solidFill>
                  <a:schemeClr val="tx1"/>
                </a:solidFill>
              </a:rPr>
              <a:t>Отгадай ребус:</a:t>
            </a:r>
            <a:br>
              <a:rPr lang="ru-RU" sz="4400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9ED222-99F1-481E-8D3F-DDB1186F9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9345" y="1636473"/>
            <a:ext cx="9337964" cy="4030036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chemeClr val="tx1"/>
                </a:solidFill>
              </a:rPr>
              <a:t>,,             ,,,</a:t>
            </a:r>
          </a:p>
          <a:p>
            <a:pPr algn="r"/>
            <a:r>
              <a:rPr lang="ru-RU" sz="9600" dirty="0" err="1">
                <a:solidFill>
                  <a:schemeClr val="tx1"/>
                </a:solidFill>
              </a:rPr>
              <a:t>рь</a:t>
            </a:r>
            <a:endParaRPr lang="ru-RU" sz="9600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5080A3-96D2-4A17-86F3-3242F38E0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1" y="2162153"/>
            <a:ext cx="3726499" cy="36352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8E22F6-1AA3-484C-8DB9-93CD59A6D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104" y="2737987"/>
            <a:ext cx="3726498" cy="248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42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290A0C-E249-410F-B129-A295CDEE0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5509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Пекарь-это специалист по выпечка хлебобулочных изделий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(пироги, булочки , караваи.)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0EA9C9-315B-4906-B0F0-25CE30866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Встаем мы, когда вы спите,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И муку просеиваем в сите,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Докрасна истопим печь,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Чтобы хлеб к утру испечь.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8A1A01-5536-463E-BCFF-28281D4A1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643" y="2756690"/>
            <a:ext cx="3283084" cy="346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18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B7EA8-A7CC-42F1-873F-F1EE176E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История происхождения профессии: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BEA8A0-1759-4341-A117-4E8E0C13A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33055"/>
            <a:ext cx="8596668" cy="480830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Пекарь» – профессия древняя. Слово "пекарь" появилось в 1300-1200 годах до н.э. А как ремесло хлебопечение становится признанным и почитаемым спустя 8-10 столетий. Очень часто пекарей называли "</a:t>
            </a:r>
            <a:r>
              <a:rPr lang="ru-RU" sz="2400" dirty="0" err="1">
                <a:solidFill>
                  <a:schemeClr val="tx1"/>
                </a:solidFill>
              </a:rPr>
              <a:t>басманниками</a:t>
            </a:r>
            <a:r>
              <a:rPr lang="ru-RU" sz="2400" dirty="0">
                <a:solidFill>
                  <a:schemeClr val="tx1"/>
                </a:solidFill>
              </a:rPr>
              <a:t>", от слова "</a:t>
            </a:r>
            <a:r>
              <a:rPr lang="ru-RU" sz="2400" dirty="0" err="1">
                <a:solidFill>
                  <a:schemeClr val="tx1"/>
                </a:solidFill>
              </a:rPr>
              <a:t>басман</a:t>
            </a:r>
            <a:r>
              <a:rPr lang="ru-RU" sz="2400" dirty="0">
                <a:solidFill>
                  <a:schemeClr val="tx1"/>
                </a:solidFill>
              </a:rPr>
              <a:t>" - хлеб для царя.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Профессия пекаря раньше считалась очень почетной.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Пекари как профессия получили распространение только в XX веке, так как до этого большинство людей выпекало хлеб у себя дома.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66129D-4073-45B5-8121-AEBC0FEFD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8473" y="3560614"/>
            <a:ext cx="3164592" cy="304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78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3FA456-9076-434F-9CDE-4430E2CD4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35528"/>
            <a:ext cx="11015902" cy="6511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  История профессии  пекарь: интересные факты: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A5B857-27C6-49A2-87E4-793D49532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886691"/>
            <a:ext cx="8965430" cy="57357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Профессия пекаря имеет древнюю и насыщенную историю, уходящую корнями в древние времена.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Вот несколько интересных фактов из истории профессии: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Одна из самых древних профессий</a:t>
            </a:r>
            <a:r>
              <a:rPr lang="ru-RU" sz="1600" dirty="0"/>
              <a:t>: Пекари считаются одной из самых древних профессий. Уже в Древнем Египте и Месопотамии, примерно в 2600 году до н.э., пекари пекли хлеб для населения.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Высокое общественное значение </a:t>
            </a:r>
            <a:r>
              <a:rPr lang="ru-RU" sz="1600" dirty="0"/>
              <a:t>: В течение истории пекари всегда имели высокое общественное значение. Хлеб был основным продуктом питания и его производство было неотъемлемой частью общественной жизни.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Процесс хлебопекарни в Древнем Риме</a:t>
            </a:r>
            <a:r>
              <a:rPr lang="ru-RU" sz="1600" dirty="0"/>
              <a:t>: В Древнем Риме хлебопекарни, называемые </a:t>
            </a:r>
            <a:r>
              <a:rPr lang="ru-RU" sz="1600" dirty="0" err="1"/>
              <a:t>пандариями</a:t>
            </a:r>
            <a:r>
              <a:rPr lang="ru-RU" sz="1600" dirty="0"/>
              <a:t> , были очень популярны. В этих местах производили хлеб и другие выпечки, а также давали возможность населению печь свои продукты.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Мастерство и профессионализм </a:t>
            </a:r>
            <a:r>
              <a:rPr lang="ru-RU" sz="1600" dirty="0"/>
              <a:t>: В средние века пекарям требовались высокие навыки и профессионализм. Великолепное искусство </a:t>
            </a:r>
            <a:r>
              <a:rPr lang="ru-RU" sz="1600" dirty="0" err="1"/>
              <a:t>хлебопекарства</a:t>
            </a:r>
            <a:r>
              <a:rPr lang="ru-RU" sz="1600" dirty="0"/>
              <a:t> передавалось из поколения в поколение и было хорошо охраняемой секретной традицией.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Символическое значение хлеба: </a:t>
            </a:r>
            <a:r>
              <a:rPr lang="ru-RU" sz="1600" dirty="0"/>
              <a:t>Хлеб имеет символическое значение во многих культурах. Он символизирует общение, гостеприимство и благосостояние. Потому пекари всегда пользовались уважением и признанием в своем обществе.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3C1E7D-6B8F-459E-BE1B-5B1BE782D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5782" y="3929471"/>
            <a:ext cx="2549236" cy="269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05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B0A32F-B9EA-460A-9FC1-24E2A8C06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50025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   </a:t>
            </a:r>
            <a:r>
              <a:rPr lang="ru-RU" dirty="0">
                <a:solidFill>
                  <a:srgbClr val="C00000"/>
                </a:solidFill>
              </a:rPr>
              <a:t>Профессия пекаря играет важную роль в обществе и здоровом питании населения. 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Они обеспечивают население качественными и разнообразными хлебобулочными изделиями, способствуя удовлетворению потребностей организма в энергии и разнообразии при питании. Пекари также могут учитывать потребности различных групп населения, создавая продукты с определенными пищевыми ограничениями.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0C049A-A756-4BC8-A657-C66488B75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4002" y="4128655"/>
            <a:ext cx="2724953" cy="253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69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EBAD6-58FC-41CD-912F-DFD18B989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4384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      Основными задачами пекаря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3AC1F6-EB1C-4F0B-BE90-D8730A20C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4727"/>
            <a:ext cx="9422630" cy="4586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-является приготовление и выпечка хлеба, кондитерских изделий и другой пекарской продукции. Кроме того, пекарь отвечает за контроль качества продукции, соблюдение технологических процессов, уход за оборудованием и соблюдение правил безопасности.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A95A8E-9655-485F-B5AA-2AF3A9F80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415" y="4336473"/>
            <a:ext cx="2531567" cy="235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1223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601</TotalTime>
  <Words>1218</Words>
  <Application>Microsoft Office PowerPoint</Application>
  <PresentationFormat>Широкоэкранный</PresentationFormat>
  <Paragraphs>102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Trebuchet MS</vt:lpstr>
      <vt:lpstr>Wingdings</vt:lpstr>
      <vt:lpstr>Wingdings 3</vt:lpstr>
      <vt:lpstr>Аспект</vt:lpstr>
      <vt:lpstr>Государственное бюджетное общеобразовательное учреждение Свердловской области «Красноуфимская школа-интернат, реализующая адаптированные основные общеобразовательные программы»  </vt:lpstr>
      <vt:lpstr>          Тезаурус:</vt:lpstr>
      <vt:lpstr>Цель: Создание условии для знакомства с профессией «Пекарь».</vt:lpstr>
      <vt:lpstr>      Отгадай ребус:    </vt:lpstr>
      <vt:lpstr>Пекарь-это специалист по выпечка хлебобулочных изделий  (пироги, булочки , караваи.)</vt:lpstr>
      <vt:lpstr>История происхождения профессии:</vt:lpstr>
      <vt:lpstr>  История профессии  пекарь: интересные факты:</vt:lpstr>
      <vt:lpstr>   Профессия пекаря играет важную роль в обществе и здоровом питании населения.  - Они обеспечивают население качественными и разнообразными хлебобулочными изделиями, способствуя удовлетворению потребностей организма в энергии и разнообразии при питании. Пекари также могут учитывать потребности различных групп населения, создавая продукты с определенными пищевыми ограничениями.</vt:lpstr>
      <vt:lpstr>      Основными задачами пекаря</vt:lpstr>
      <vt:lpstr> Ключевые навыки, которыми должен обладать каждый мастер, работающий с выпечкой: </vt:lpstr>
      <vt:lpstr>Пекарь – мастер хлеба</vt:lpstr>
      <vt:lpstr>Профессиональные качества пекаря:</vt:lpstr>
      <vt:lpstr>     Требования  и навыки:  </vt:lpstr>
      <vt:lpstr>Плюсы профессии пекарь</vt:lpstr>
      <vt:lpstr>     Минусы работы пекарем</vt:lpstr>
      <vt:lpstr>Пекарь в современном мире:</vt:lpstr>
      <vt:lpstr>Современные технологии производства хлеба</vt:lpstr>
      <vt:lpstr>Современные технологии производства хлеба</vt:lpstr>
      <vt:lpstr>Производство хлебобулочных изделий</vt:lpstr>
      <vt:lpstr>Профессия пекарь: </vt:lpstr>
      <vt:lpstr>        Вывод: работа пекарем имеет свои плюсы и минусы. Возможность сотворчества и креативности, запах свежей выпечки и удовлетворение от процесса являются преимуществами работы пекарем. Однако, рабочий график, физическая нагрузка и сложности в поддержании качества – некоторые из недостатков. Каждый должен сам решать, готов ли он преодолеть эти сложности и открыть для себя всю красоту и удовольствие от этой профессии. </vt:lpstr>
      <vt:lpstr>Источник: 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СО «Красноуфимская школа-интернат»</dc:title>
  <dc:creator>Ольга</dc:creator>
  <cp:lastModifiedBy>Ольга</cp:lastModifiedBy>
  <cp:revision>19</cp:revision>
  <dcterms:created xsi:type="dcterms:W3CDTF">2023-11-20T18:01:14Z</dcterms:created>
  <dcterms:modified xsi:type="dcterms:W3CDTF">2023-11-30T09:44:28Z</dcterms:modified>
</cp:coreProperties>
</file>