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C0E5D49-0AF0-4D63-83AF-EB83F7DC3E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A090658-6984-4370-AFEA-A49C570140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725144"/>
            <a:ext cx="5184576" cy="1368152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                     Учителя начальных классов </a:t>
            </a:r>
          </a:p>
          <a:p>
            <a:r>
              <a:rPr lang="ru-RU" sz="2000" dirty="0" smtClean="0"/>
              <a:t>                     МАОУ «СОШ «Аврора»</a:t>
            </a:r>
          </a:p>
          <a:p>
            <a:r>
              <a:rPr lang="ru-RU" sz="2000" dirty="0" smtClean="0"/>
              <a:t>                     город Саратов</a:t>
            </a:r>
          </a:p>
          <a:p>
            <a:pPr algn="r"/>
            <a:r>
              <a:rPr lang="ru-RU" sz="2000" dirty="0" smtClean="0"/>
              <a:t>Тищенко Ольги Владимировны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8784976" cy="2376264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4400" dirty="0" smtClean="0"/>
              <a:t>ФОТОАЛЬБОМ </a:t>
            </a:r>
            <a:br>
              <a:rPr lang="ru-RU" sz="4400" dirty="0" smtClean="0"/>
            </a:br>
            <a:r>
              <a:rPr lang="ru-RU" sz="4400" dirty="0" smtClean="0"/>
              <a:t>«ЗДОРОВЫЙ ОБРАЗ </a:t>
            </a:r>
            <a:r>
              <a:rPr lang="ru-RU" sz="4400" dirty="0"/>
              <a:t>Ж</a:t>
            </a:r>
            <a:r>
              <a:rPr lang="ru-RU" sz="4400" dirty="0" smtClean="0"/>
              <a:t>ИЗНИ»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2382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941168"/>
            <a:ext cx="4824536" cy="158417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Спорт и фрукты я люблю,</a:t>
            </a:r>
            <a:br>
              <a:rPr lang="ru-RU" sz="2000" dirty="0" smtClean="0"/>
            </a:br>
            <a:r>
              <a:rPr lang="ru-RU" sz="2000" dirty="0" smtClean="0"/>
              <a:t>Тем здоровье берегу.</a:t>
            </a:r>
            <a:br>
              <a:rPr lang="ru-RU" sz="2000" dirty="0" smtClean="0"/>
            </a:br>
            <a:r>
              <a:rPr lang="ru-RU" sz="2000" dirty="0" smtClean="0"/>
              <a:t>Все режимы соблюдаю,</a:t>
            </a:r>
            <a:br>
              <a:rPr lang="ru-RU" sz="2000" dirty="0" smtClean="0"/>
            </a:br>
            <a:r>
              <a:rPr lang="ru-RU" sz="2000" dirty="0" smtClean="0"/>
              <a:t>И болезней я не знаю.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433"/>
            <a:ext cx="3672408" cy="465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50" y="22225"/>
            <a:ext cx="3765550" cy="669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29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1268760"/>
            <a:ext cx="4690864" cy="30243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/>
              <a:t>Наши танцы-это спорт</a:t>
            </a:r>
            <a:br>
              <a:rPr lang="ru-RU" sz="1800" dirty="0" smtClean="0"/>
            </a:br>
            <a:r>
              <a:rPr lang="ru-RU" sz="1800" dirty="0" smtClean="0"/>
              <a:t>А спорт-здоровый дух и тело</a:t>
            </a:r>
            <a:br>
              <a:rPr lang="ru-RU" sz="1800" dirty="0" smtClean="0"/>
            </a:br>
            <a:r>
              <a:rPr lang="ru-RU" sz="1800" dirty="0" smtClean="0"/>
              <a:t>Танцуем все и без хлопот</a:t>
            </a:r>
            <a:br>
              <a:rPr lang="ru-RU" sz="1800" dirty="0" smtClean="0"/>
            </a:br>
            <a:r>
              <a:rPr lang="ru-RU" sz="1800" dirty="0" smtClean="0"/>
              <a:t>Идём по жизни смело.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6"/>
            <a:ext cx="3096345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57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876073" cy="301034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Чтоб успешно развиваться</a:t>
            </a:r>
            <a:br>
              <a:rPr lang="ru-RU" sz="2000" dirty="0" smtClean="0"/>
            </a:br>
            <a:r>
              <a:rPr lang="ru-RU" sz="2000" dirty="0" smtClean="0"/>
              <a:t>Нужно спортом заниматься</a:t>
            </a:r>
            <a:br>
              <a:rPr lang="ru-RU" sz="2000" dirty="0" smtClean="0"/>
            </a:br>
            <a:r>
              <a:rPr lang="ru-RU" sz="2000" dirty="0" smtClean="0"/>
              <a:t>От занятий физкультурой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Будет стройная фигура</a:t>
            </a:r>
            <a:endParaRPr lang="ru-RU" sz="20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6979"/>
            <a:ext cx="3384376" cy="340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9"/>
            <a:ext cx="3334480" cy="333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325" y="3336979"/>
            <a:ext cx="3096344" cy="341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66578"/>
            <a:ext cx="2843808" cy="368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921" y="2499"/>
            <a:ext cx="3064079" cy="333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17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4402832" cy="20162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/>
              <a:t>Витамины - это жизнь!</a:t>
            </a:r>
            <a:br>
              <a:rPr lang="ru-RU" sz="1800" dirty="0" smtClean="0"/>
            </a:br>
            <a:r>
              <a:rPr lang="ru-RU" sz="1800" dirty="0" smtClean="0"/>
              <a:t>С ними нужно всем дружить!</a:t>
            </a:r>
            <a:br>
              <a:rPr lang="ru-RU" sz="1800" dirty="0" smtClean="0"/>
            </a:br>
            <a:r>
              <a:rPr lang="ru-RU" sz="1800" dirty="0" smtClean="0"/>
              <a:t>Витамины потребляй</a:t>
            </a:r>
            <a:br>
              <a:rPr lang="ru-RU" sz="1800" dirty="0" smtClean="0"/>
            </a:br>
            <a:r>
              <a:rPr lang="ru-RU" sz="1800" dirty="0" smtClean="0"/>
              <a:t>И здоровье прибавляй! </a:t>
            </a:r>
            <a:endParaRPr lang="ru-RU" sz="1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2656"/>
            <a:ext cx="3238445" cy="608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316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4581128"/>
            <a:ext cx="5040560" cy="201622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Чтоб</a:t>
            </a:r>
            <a:r>
              <a:rPr lang="ru-RU" dirty="0" smtClean="0"/>
              <a:t> </a:t>
            </a:r>
            <a:r>
              <a:rPr lang="ru-RU" sz="2000" dirty="0" smtClean="0"/>
              <a:t>здоровым быть сполна</a:t>
            </a:r>
            <a:br>
              <a:rPr lang="ru-RU" sz="2000" dirty="0" smtClean="0"/>
            </a:br>
            <a:r>
              <a:rPr lang="ru-RU" sz="2000" dirty="0" smtClean="0"/>
              <a:t>Физкультура всем нужна.</a:t>
            </a:r>
            <a:br>
              <a:rPr lang="ru-RU" sz="2000" dirty="0" smtClean="0"/>
            </a:br>
            <a:r>
              <a:rPr lang="ru-RU" sz="2000" dirty="0" smtClean="0"/>
              <a:t>Для начала по порядку —</a:t>
            </a:r>
            <a:br>
              <a:rPr lang="ru-RU" sz="2000" dirty="0" smtClean="0"/>
            </a:br>
            <a:r>
              <a:rPr lang="ru-RU" sz="2000" dirty="0" smtClean="0"/>
              <a:t>Утром сделаем зарядку!</a:t>
            </a:r>
            <a:endParaRPr lang="ru-RU" sz="20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" y="44624"/>
            <a:ext cx="33944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514" y="39143"/>
            <a:ext cx="3057804" cy="441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https://sun9-35.userapi.com/impg/PfT2_YHVL5nBBoGO4bfJwXPiWWg0M2Uj9JB7bA/1O0Zaj8iK-M.jpg?size=629x1024&amp;quality=95&amp;sign=f632367f8880f94df7da2e45367133c4&amp;c_uniq_tag=K4y48CBLdDHiOsgDQT9fpQtMLBmVAnwdYdRNBjxDgmY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17" y="-7462"/>
            <a:ext cx="2712781" cy="44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3347864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11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293096"/>
            <a:ext cx="4320480" cy="26642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Ем я много витаминов</a:t>
            </a:r>
            <a:br>
              <a:rPr lang="ru-RU" sz="2000" dirty="0" smtClean="0"/>
            </a:br>
            <a:r>
              <a:rPr lang="ru-RU" sz="2000" dirty="0" smtClean="0"/>
              <a:t>Укрепляю дисциплину.</a:t>
            </a:r>
            <a:br>
              <a:rPr lang="ru-RU" sz="2000" dirty="0" smtClean="0"/>
            </a:br>
            <a:r>
              <a:rPr lang="ru-RU" sz="2000" dirty="0" smtClean="0"/>
              <a:t>Я хочу здоровым быть,</a:t>
            </a:r>
            <a:br>
              <a:rPr lang="ru-RU" sz="2000" dirty="0" smtClean="0"/>
            </a:br>
            <a:r>
              <a:rPr lang="ru-RU" sz="2000" dirty="0" smtClean="0"/>
              <a:t>Чтобы Родине служить.</a:t>
            </a:r>
            <a:br>
              <a:rPr lang="ru-RU" sz="2000" dirty="0" smtClean="0"/>
            </a:br>
            <a:r>
              <a:rPr lang="ru-RU" sz="2000" dirty="0" smtClean="0"/>
              <a:t>Нам здоровья не купить,</a:t>
            </a:r>
            <a:br>
              <a:rPr lang="ru-RU" sz="2000" dirty="0" smtClean="0"/>
            </a:br>
            <a:r>
              <a:rPr lang="ru-RU" sz="2000" dirty="0" smtClean="0"/>
              <a:t>За ним нужно всем следить.</a:t>
            </a:r>
            <a:br>
              <a:rPr lang="ru-RU" sz="2000" dirty="0" smtClean="0"/>
            </a:br>
            <a:r>
              <a:rPr lang="ru-RU" sz="2000" dirty="0" smtClean="0"/>
              <a:t>Лучше с ранних лет начать,</a:t>
            </a:r>
            <a:br>
              <a:rPr lang="ru-RU" sz="2000" dirty="0" smtClean="0"/>
            </a:br>
            <a:r>
              <a:rPr lang="ru-RU" sz="2000" dirty="0" smtClean="0"/>
              <a:t>Ни минуты не </a:t>
            </a:r>
            <a:r>
              <a:rPr lang="ru-RU" sz="1800" dirty="0" smtClean="0"/>
              <a:t>терять.</a:t>
            </a:r>
            <a:endParaRPr lang="ru-RU" sz="1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39"/>
            <a:ext cx="3020566" cy="402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372641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28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6" y="620688"/>
            <a:ext cx="905243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12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43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ФОТОАЛЬБОМ  «ЗДОРОВЫЙ ОБРАЗ ЖИЗНИ»</vt:lpstr>
      <vt:lpstr>Спорт и фрукты я люблю, Тем здоровье берегу. Все режимы соблюдаю, И болезней я не знаю.</vt:lpstr>
      <vt:lpstr>Наши танцы-это спорт А спорт-здоровый дух и тело Танцуем все и без хлопот Идём по жизни смело.</vt:lpstr>
      <vt:lpstr>Чтоб успешно развиваться Нужно спортом заниматься От занятий физкультурой Будет стройная фигура</vt:lpstr>
      <vt:lpstr>Витамины - это жизнь! С ними нужно всем дружить! Витамины потребляй И здоровье прибавляй! </vt:lpstr>
      <vt:lpstr>Чтоб здоровым быть сполна Физкультура всем нужна. Для начала по порядку — Утром сделаем зарядку!</vt:lpstr>
      <vt:lpstr>Ем я много витаминов Укрепляю дисциплину. Я хочу здоровым быть, Чтобы Родине служить. Нам здоровья не купить, За ним нужно всем следить. Лучше с ранних лет начать, Ни минуты не терять.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  «ЗДОРОВЫЙ ОБРАЗ ЖИЗНИ»</dc:title>
  <dc:creator>olti78@yandex.ru</dc:creator>
  <cp:lastModifiedBy>olti78@yandex.ru</cp:lastModifiedBy>
  <cp:revision>5</cp:revision>
  <dcterms:created xsi:type="dcterms:W3CDTF">2023-12-20T16:45:39Z</dcterms:created>
  <dcterms:modified xsi:type="dcterms:W3CDTF">2023-12-20T17:37:59Z</dcterms:modified>
</cp:coreProperties>
</file>