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D1AECDF-2945-49FC-96B0-697DA21E5D77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F8BF867-5246-4754-89C2-FA4A8A415D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ECDF-2945-49FC-96B0-697DA21E5D77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BF867-5246-4754-89C2-FA4A8A415D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ECDF-2945-49FC-96B0-697DA21E5D77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BF867-5246-4754-89C2-FA4A8A415D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D1AECDF-2945-49FC-96B0-697DA21E5D77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BF867-5246-4754-89C2-FA4A8A415D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D1AECDF-2945-49FC-96B0-697DA21E5D77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F8BF867-5246-4754-89C2-FA4A8A415DE4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D1AECDF-2945-49FC-96B0-697DA21E5D77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F8BF867-5246-4754-89C2-FA4A8A415D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D1AECDF-2945-49FC-96B0-697DA21E5D77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F8BF867-5246-4754-89C2-FA4A8A415DE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ECDF-2945-49FC-96B0-697DA21E5D77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BF867-5246-4754-89C2-FA4A8A415D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D1AECDF-2945-49FC-96B0-697DA21E5D77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F8BF867-5246-4754-89C2-FA4A8A415D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D1AECDF-2945-49FC-96B0-697DA21E5D77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F8BF867-5246-4754-89C2-FA4A8A415DE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D1AECDF-2945-49FC-96B0-697DA21E5D77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F8BF867-5246-4754-89C2-FA4A8A415DE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D1AECDF-2945-49FC-96B0-697DA21E5D77}" type="datetimeFigureOut">
              <a:rPr lang="ru-RU" smtClean="0"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F8BF867-5246-4754-89C2-FA4A8A415DE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928726" y="2143116"/>
            <a:ext cx="8062912" cy="1470025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Люксембург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714884"/>
            <a:ext cx="8062912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9144000" cy="1143008"/>
          </a:xfrm>
        </p:spPr>
        <p:txBody>
          <a:bodyPr>
            <a:noAutofit/>
          </a:bodyPr>
          <a:lstStyle/>
          <a:p>
            <a:r>
              <a:rPr lang="ru-RU" dirty="0" smtClean="0"/>
              <a:t>Г. Люксембург-</a:t>
            </a:r>
            <a:r>
              <a:rPr lang="vi-VN" dirty="0" smtClean="0"/>
              <a:t>Вели́кое Ге́рцогство Люксембу́рг</a:t>
            </a:r>
            <a:r>
              <a:rPr lang="vi-VN" b="0" dirty="0" smtClean="0"/>
              <a:t> 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285860"/>
            <a:ext cx="8929718" cy="471490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Город находится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в Западной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Европе и является столицей государства Люксембург.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Граничит с Бельгией на севере, с Францией на западе и юге, с Германией на востоке. 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Не имеет выхода к морю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Общая площадь Люксембурга составляет 2586,4 км², что делает его одним из самых маленьких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независимых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государств 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Европе.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люк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3121286"/>
            <a:ext cx="5111414" cy="354013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3429000"/>
            <a:ext cx="36433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Население на 1 января 2020 года составляет 626 108 человек (0.01% от населения всей планеты)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239000" cy="1362075"/>
          </a:xfrm>
        </p:spPr>
        <p:txBody>
          <a:bodyPr/>
          <a:lstStyle/>
          <a:p>
            <a:r>
              <a:rPr lang="ru-RU" dirty="0" smtClean="0"/>
              <a:t>Великий герцог-Анри(Генрих)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214422"/>
            <a:ext cx="5214942" cy="17145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Является главой государства и единолично осуществляет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исполнительную власть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anri-liuksemburgsk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7322"/>
            <a:ext cx="5143504" cy="3430678"/>
          </a:xfrm>
          <a:prstGeom prst="rect">
            <a:avLst/>
          </a:prstGeom>
        </p:spPr>
      </p:pic>
      <p:pic>
        <p:nvPicPr>
          <p:cNvPr id="5" name="Рисунок 4" descr="Без названия.jf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1214422"/>
            <a:ext cx="3071803" cy="4616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239000" cy="1147785"/>
          </a:xfrm>
        </p:spPr>
        <p:txBody>
          <a:bodyPr>
            <a:normAutofit/>
          </a:bodyPr>
          <a:lstStyle/>
          <a:p>
            <a:r>
              <a:rPr lang="ru-RU" b="0" dirty="0" smtClean="0"/>
              <a:t>экономика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928670"/>
            <a:ext cx="7358114" cy="4500594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Люксембург-одна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богатейших стран Европы с высочайшим уровнем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жизни.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в столице размещены около 1000 инвестиционных фондов и более 200 банков — больше, чем в любом другом городе мира. 4 место в мире по уровню доходов населения (в 2010 году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$128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806 на человека в год).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75459873979054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2702" y="3143248"/>
            <a:ext cx="4316038" cy="34528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786974" cy="100490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Промышленность и сельское хозяйство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785794"/>
            <a:ext cx="9144000" cy="450059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Промышленность.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Ведётся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добыча железной руды, производство железа и чугуна, благодаря нахождению на территории государства крупного месторождения (674 км²) железной руды (относится к обширному Лотарингскому бассейну) у южной границы Люксембурга.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доб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8187" y="2857496"/>
            <a:ext cx="4595813" cy="344686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2928934"/>
            <a:ext cx="457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Сельское хозяйство.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анимаются традиционными отраслями сельского хозяйства —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мясо-молочным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животноводством, садоводством, а вдоль реки Мозель — виноградарством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399032"/>
          </a:xfrm>
        </p:spPr>
        <p:txBody>
          <a:bodyPr>
            <a:normAutofit/>
          </a:bodyPr>
          <a:lstStyle/>
          <a:p>
            <a:r>
              <a:rPr lang="ru-RU" dirty="0" smtClean="0"/>
              <a:t>Достопримечательности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Содержимое 7" descr="берг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79953" y="1285860"/>
            <a:ext cx="3864047" cy="2575403"/>
          </a:xfrm>
        </p:spPr>
      </p:pic>
      <p:sp>
        <p:nvSpPr>
          <p:cNvPr id="5" name="TextBox 4"/>
          <p:cNvSpPr txBox="1"/>
          <p:nvPr/>
        </p:nvSpPr>
        <p:spPr>
          <a:xfrm>
            <a:off x="571472" y="642918"/>
            <a:ext cx="3571900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Замок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Вианден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72198" y="714356"/>
            <a:ext cx="21307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Замок Берг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1024px-Burg_Vianden_003xb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0" y="3786190"/>
            <a:ext cx="4699032" cy="2643206"/>
          </a:xfrm>
        </p:spPr>
      </p:pic>
      <p:sp>
        <p:nvSpPr>
          <p:cNvPr id="11" name="Прямоугольник 10"/>
          <p:cNvSpPr/>
          <p:nvPr/>
        </p:nvSpPr>
        <p:spPr>
          <a:xfrm>
            <a:off x="0" y="1142984"/>
            <a:ext cx="48577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Скалистый холм, на котором построен замок, лежит на высоте 310 метров над городом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Вианден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долине реки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Оур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Весь комплекс обнесён высокой сплошной стеной. По углам расположены оборонительные башни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786314" y="3857628"/>
            <a:ext cx="435768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резиденция великих герцогов Люксембурга. Находится в городе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Кольмар-Берг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слияния двух главных рек государства —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Альзет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Аттерт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239000" cy="1362075"/>
          </a:xfrm>
        </p:spPr>
        <p:txBody>
          <a:bodyPr/>
          <a:lstStyle/>
          <a:p>
            <a:r>
              <a:rPr lang="ru-RU" dirty="0" smtClean="0"/>
              <a:t>Праздники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1000108"/>
            <a:ext cx="4286280" cy="5643602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января — Новый год.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февраль —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Бургзонндег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март-апрель — Пасха и 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Эмешен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мая — День труда.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май — Вознесение Господне.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май-июнь — Духов день.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23 июня — День рождения Великого Герцога Люксембургского.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15 августа — Успение.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1-2 ноября — День всех Святых.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ноября — День поминовения.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25 декабря — Рождество.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26 декабря — День Святого Стефана.</a:t>
            </a:r>
          </a:p>
          <a:p>
            <a:endParaRPr lang="ru-RU" dirty="0"/>
          </a:p>
        </p:txBody>
      </p:sp>
      <p:pic>
        <p:nvPicPr>
          <p:cNvPr id="4" name="Рисунок 3" descr="brugsondeg3-1280x7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785794"/>
            <a:ext cx="4286248" cy="24110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628" y="428604"/>
            <a:ext cx="34746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Фестиваль огня -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Бургзонндег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дрш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857628"/>
            <a:ext cx="4214809" cy="28120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57752" y="3500438"/>
            <a:ext cx="39303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День рождения Великого Герцога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81</TotalTime>
  <Words>117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Люксембург</vt:lpstr>
      <vt:lpstr>Г. Люксембург-Вели́кое Ге́рцогство Люксембу́рг </vt:lpstr>
      <vt:lpstr>Великий герцог-Анри(Генрих)</vt:lpstr>
      <vt:lpstr>экономика</vt:lpstr>
      <vt:lpstr>Промышленность и сельское хозяйство</vt:lpstr>
      <vt:lpstr>Достопримечательности </vt:lpstr>
      <vt:lpstr>Праздники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Люксембург</dc:title>
  <dc:creator>Microsoft</dc:creator>
  <cp:lastModifiedBy>Microsoft</cp:lastModifiedBy>
  <cp:revision>9</cp:revision>
  <dcterms:created xsi:type="dcterms:W3CDTF">2022-04-05T12:42:32Z</dcterms:created>
  <dcterms:modified xsi:type="dcterms:W3CDTF">2022-04-05T14:04:07Z</dcterms:modified>
</cp:coreProperties>
</file>