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Викторина </a:t>
            </a:r>
            <a:r>
              <a:rPr lang="ru-RU" dirty="0"/>
              <a:t>для детей «О какой сказке идет речь?»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3556001"/>
            <a:ext cx="4536504" cy="147320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Воспитатель: </a:t>
            </a:r>
            <a:r>
              <a:rPr lang="ru-RU" dirty="0" err="1" smtClean="0"/>
              <a:t>Шеметова</a:t>
            </a:r>
            <a:r>
              <a:rPr lang="ru-RU" dirty="0" smtClean="0"/>
              <a:t> Юлия Леонидовна</a:t>
            </a:r>
          </a:p>
          <a:p>
            <a:pPr algn="l"/>
            <a:r>
              <a:rPr lang="ru-RU" dirty="0" smtClean="0"/>
              <a:t>МБДОУ </a:t>
            </a:r>
            <a:r>
              <a:rPr lang="ru-RU" smtClean="0"/>
              <a:t>детский сад </a:t>
            </a:r>
            <a:r>
              <a:rPr lang="ru-RU" dirty="0" smtClean="0"/>
              <a:t>№ 156 </a:t>
            </a:r>
            <a:r>
              <a:rPr lang="ru-RU" dirty="0" err="1" smtClean="0"/>
              <a:t>г.Иркутск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003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Проведение викторины по мотивам известных детям сказок с целью обнаружить в них присутствие рекламы. Для этого группу детей делят на две команды. Педагог называет сказки, дошкольникам необходимо вспомнить ее фрагмент, где герои рекламируют себя, других героев, вещи и так далее. Команда, готовая первой ответить на вопрос, поднимает руку.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959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лия\Desktop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44824"/>
            <a:ext cx="6135511" cy="34512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779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СВИНОПАС</a:t>
            </a:r>
            <a:endParaRPr lang="ru-RU" dirty="0"/>
          </a:p>
        </p:txBody>
      </p:sp>
      <p:pic>
        <p:nvPicPr>
          <p:cNvPr id="2050" name="Picture 2" descr="C:\Users\Юлия\Desktop\58353a763157bbb5d7c4c8184f02f225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5472608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341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КОТ И САПОГ</a:t>
            </a:r>
            <a:endParaRPr lang="ru-RU" dirty="0"/>
          </a:p>
        </p:txBody>
      </p:sp>
      <p:pic>
        <p:nvPicPr>
          <p:cNvPr id="3074" name="Picture 2" descr="C:\Users\Юлия\Desktop\i-26-55-768x768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4" t="1336" r="18915"/>
          <a:stretch/>
        </p:blipFill>
        <p:spPr bwMode="auto">
          <a:xfrm>
            <a:off x="3699164" y="1745672"/>
            <a:ext cx="2396836" cy="36943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17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37" t="504" r="3605" b="3106"/>
          <a:stretch/>
        </p:blipFill>
        <p:spPr bwMode="auto">
          <a:xfrm>
            <a:off x="1763688" y="1196752"/>
            <a:ext cx="5756595" cy="4298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49601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АЙБОЛИТ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00808"/>
            <a:ext cx="5356057" cy="4497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1017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963623" cy="4281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057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988840"/>
            <a:ext cx="8064896" cy="3450696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7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49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42</TotalTime>
  <Words>88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Викторина для детей «О какой сказке идет речь?» </vt:lpstr>
      <vt:lpstr>Презентация PowerPoint</vt:lpstr>
      <vt:lpstr>Презентация PowerPoint</vt:lpstr>
      <vt:lpstr>СВИНОПАС</vt:lpstr>
      <vt:lpstr>КОТ И САПОГ</vt:lpstr>
      <vt:lpstr>Презентация PowerPoint</vt:lpstr>
      <vt:lpstr>АЙБОЛИТ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для детей «О какой сказке идет речь?»</dc:title>
  <dc:creator>Юлия</dc:creator>
  <cp:lastModifiedBy>Юлия</cp:lastModifiedBy>
  <cp:revision>16</cp:revision>
  <dcterms:created xsi:type="dcterms:W3CDTF">2024-01-07T04:37:30Z</dcterms:created>
  <dcterms:modified xsi:type="dcterms:W3CDTF">2024-01-07T05:23:11Z</dcterms:modified>
</cp:coreProperties>
</file>