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9" r:id="rId4"/>
    <p:sldId id="263" r:id="rId5"/>
    <p:sldId id="269" r:id="rId6"/>
    <p:sldId id="273" r:id="rId7"/>
    <p:sldId id="274" r:id="rId8"/>
    <p:sldId id="272" r:id="rId9"/>
    <p:sldId id="278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Меню" id="{70ABA127-C74E-4192-AB57-A3CE47B00C75}">
          <p14:sldIdLst>
            <p14:sldId id="256"/>
            <p14:sldId id="257"/>
          </p14:sldIdLst>
        </p14:section>
        <p14:section name="Польза" id="{2D49B1D8-189C-4C31-9795-8315AC99422E}">
          <p14:sldIdLst>
            <p14:sldId id="279"/>
          </p14:sldIdLst>
        </p14:section>
        <p14:section name="Дом" id="{FC178CC8-B1A4-4C2F-8BC9-4A7C0F338287}">
          <p14:sldIdLst>
            <p14:sldId id="263"/>
            <p14:sldId id="269"/>
            <p14:sldId id="273"/>
            <p14:sldId id="274"/>
            <p14:sldId id="272"/>
            <p14:sldId id="27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215"/>
    <a:srgbClr val="460000"/>
    <a:srgbClr val="74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72" d="100"/>
          <a:sy n="72" d="100"/>
        </p:scale>
        <p:origin x="1350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1F04D-8943-460D-BEFD-94A153A4FF4F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79B91-FBB9-46AF-9E22-8C870FDC5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3161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1F04D-8943-460D-BEFD-94A153A4FF4F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79B91-FBB9-46AF-9E22-8C870FDC5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989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1F04D-8943-460D-BEFD-94A153A4FF4F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79B91-FBB9-46AF-9E22-8C870FDC5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0515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1F04D-8943-460D-BEFD-94A153A4FF4F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79B91-FBB9-46AF-9E22-8C870FDC5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093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1F04D-8943-460D-BEFD-94A153A4FF4F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79B91-FBB9-46AF-9E22-8C870FDC5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0544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1F04D-8943-460D-BEFD-94A153A4FF4F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79B91-FBB9-46AF-9E22-8C870FDC5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5317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1F04D-8943-460D-BEFD-94A153A4FF4F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79B91-FBB9-46AF-9E22-8C870FDC5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895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1F04D-8943-460D-BEFD-94A153A4FF4F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79B91-FBB9-46AF-9E22-8C870FDC5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017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1F04D-8943-460D-BEFD-94A153A4FF4F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79B91-FBB9-46AF-9E22-8C870FDC5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7120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1F04D-8943-460D-BEFD-94A153A4FF4F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79B91-FBB9-46AF-9E22-8C870FDC5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323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1F04D-8943-460D-BEFD-94A153A4FF4F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79B91-FBB9-46AF-9E22-8C870FDC5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814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 l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21F04D-8943-460D-BEFD-94A153A4FF4F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C79B91-FBB9-46AF-9E22-8C870FDC5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8224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8.xml"/><Relationship Id="rId5" Type="http://schemas.openxmlformats.org/officeDocument/2006/relationships/slide" Target="slide9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slide" Target="slide2.xml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4.png"/><Relationship Id="rId7" Type="http://schemas.openxmlformats.org/officeDocument/2006/relationships/slide" Target="slide2.xml"/><Relationship Id="rId12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11" Type="http://schemas.openxmlformats.org/officeDocument/2006/relationships/image" Target="../media/image20.png"/><Relationship Id="rId5" Type="http://schemas.openxmlformats.org/officeDocument/2006/relationships/image" Target="../media/image15.png"/><Relationship Id="rId10" Type="http://schemas.openxmlformats.org/officeDocument/2006/relationships/image" Target="../media/image19.png"/><Relationship Id="rId4" Type="http://schemas.microsoft.com/office/2007/relationships/hdphoto" Target="../media/hdphoto1.wdp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slide" Target="slide2.xml"/><Relationship Id="rId7" Type="http://schemas.openxmlformats.org/officeDocument/2006/relationships/image" Target="../media/image2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11" Type="http://schemas.openxmlformats.org/officeDocument/2006/relationships/image" Target="../media/image29.png"/><Relationship Id="rId5" Type="http://schemas.microsoft.com/office/2007/relationships/hdphoto" Target="../media/hdphoto2.wdp"/><Relationship Id="rId10" Type="http://schemas.openxmlformats.org/officeDocument/2006/relationships/image" Target="../media/image28.png"/><Relationship Id="rId4" Type="http://schemas.openxmlformats.org/officeDocument/2006/relationships/image" Target="../media/image24.png"/><Relationship Id="rId9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6.png"/><Relationship Id="rId3" Type="http://schemas.openxmlformats.org/officeDocument/2006/relationships/slide" Target="slide2.xml"/><Relationship Id="rId7" Type="http://schemas.microsoft.com/office/2007/relationships/hdphoto" Target="../media/hdphoto4.wdp"/><Relationship Id="rId12" Type="http://schemas.openxmlformats.org/officeDocument/2006/relationships/image" Target="../media/image35.png"/><Relationship Id="rId2" Type="http://schemas.openxmlformats.org/officeDocument/2006/relationships/image" Target="../media/image3.png"/><Relationship Id="rId16" Type="http://schemas.openxmlformats.org/officeDocument/2006/relationships/image" Target="../media/image3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11" Type="http://schemas.microsoft.com/office/2007/relationships/hdphoto" Target="../media/hdphoto6.wdp"/><Relationship Id="rId5" Type="http://schemas.openxmlformats.org/officeDocument/2006/relationships/image" Target="../media/image31.png"/><Relationship Id="rId15" Type="http://schemas.openxmlformats.org/officeDocument/2006/relationships/image" Target="../media/image38.png"/><Relationship Id="rId10" Type="http://schemas.openxmlformats.org/officeDocument/2006/relationships/image" Target="../media/image34.png"/><Relationship Id="rId4" Type="http://schemas.openxmlformats.org/officeDocument/2006/relationships/image" Target="../media/image30.png"/><Relationship Id="rId9" Type="http://schemas.microsoft.com/office/2007/relationships/hdphoto" Target="../media/hdphoto5.wdp"/><Relationship Id="rId14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microsoft.com/office/2007/relationships/hdphoto" Target="../media/hdphoto11.wdp"/><Relationship Id="rId18" Type="http://schemas.openxmlformats.org/officeDocument/2006/relationships/image" Target="../media/image49.png"/><Relationship Id="rId3" Type="http://schemas.openxmlformats.org/officeDocument/2006/relationships/slide" Target="slide2.xml"/><Relationship Id="rId7" Type="http://schemas.microsoft.com/office/2007/relationships/hdphoto" Target="../media/hdphoto8.wdp"/><Relationship Id="rId12" Type="http://schemas.openxmlformats.org/officeDocument/2006/relationships/image" Target="../media/image44.png"/><Relationship Id="rId17" Type="http://schemas.openxmlformats.org/officeDocument/2006/relationships/image" Target="../media/image48.png"/><Relationship Id="rId2" Type="http://schemas.openxmlformats.org/officeDocument/2006/relationships/image" Target="../media/image3.png"/><Relationship Id="rId16" Type="http://schemas.openxmlformats.org/officeDocument/2006/relationships/image" Target="../media/image4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png"/><Relationship Id="rId11" Type="http://schemas.microsoft.com/office/2007/relationships/hdphoto" Target="../media/hdphoto10.wdp"/><Relationship Id="rId5" Type="http://schemas.microsoft.com/office/2007/relationships/hdphoto" Target="../media/hdphoto7.wdp"/><Relationship Id="rId15" Type="http://schemas.openxmlformats.org/officeDocument/2006/relationships/image" Target="../media/image46.png"/><Relationship Id="rId10" Type="http://schemas.openxmlformats.org/officeDocument/2006/relationships/image" Target="../media/image43.png"/><Relationship Id="rId4" Type="http://schemas.openxmlformats.org/officeDocument/2006/relationships/image" Target="../media/image40.png"/><Relationship Id="rId9" Type="http://schemas.microsoft.com/office/2007/relationships/hdphoto" Target="../media/hdphoto9.wdp"/><Relationship Id="rId14" Type="http://schemas.openxmlformats.org/officeDocument/2006/relationships/image" Target="../media/image4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microsoft.com/office/2007/relationships/media" Target="../media/media7.mp3"/><Relationship Id="rId18" Type="http://schemas.openxmlformats.org/officeDocument/2006/relationships/image" Target="../media/image3.png"/><Relationship Id="rId26" Type="http://schemas.openxmlformats.org/officeDocument/2006/relationships/image" Target="../media/image56.png"/><Relationship Id="rId3" Type="http://schemas.microsoft.com/office/2007/relationships/media" Target="../media/media2.mp3"/><Relationship Id="rId21" Type="http://schemas.openxmlformats.org/officeDocument/2006/relationships/image" Target="../media/image51.png"/><Relationship Id="rId7" Type="http://schemas.microsoft.com/office/2007/relationships/media" Target="../media/media4.mp3"/><Relationship Id="rId12" Type="http://schemas.openxmlformats.org/officeDocument/2006/relationships/audio" Target="../media/media6.mp3"/><Relationship Id="rId17" Type="http://schemas.openxmlformats.org/officeDocument/2006/relationships/slideLayout" Target="../slideLayouts/slideLayout6.xml"/><Relationship Id="rId25" Type="http://schemas.openxmlformats.org/officeDocument/2006/relationships/image" Target="../media/image55.png"/><Relationship Id="rId2" Type="http://schemas.openxmlformats.org/officeDocument/2006/relationships/audio" Target="../media/media1.mp3"/><Relationship Id="rId16" Type="http://schemas.openxmlformats.org/officeDocument/2006/relationships/audio" Target="../media/media8.mp3"/><Relationship Id="rId20" Type="http://schemas.openxmlformats.org/officeDocument/2006/relationships/image" Target="../media/image50.png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microsoft.com/office/2007/relationships/media" Target="../media/media6.mp3"/><Relationship Id="rId24" Type="http://schemas.openxmlformats.org/officeDocument/2006/relationships/image" Target="../media/image54.png"/><Relationship Id="rId5" Type="http://schemas.microsoft.com/office/2007/relationships/media" Target="../media/media3.mp3"/><Relationship Id="rId15" Type="http://schemas.microsoft.com/office/2007/relationships/media" Target="../media/media8.mp3"/><Relationship Id="rId23" Type="http://schemas.openxmlformats.org/officeDocument/2006/relationships/image" Target="../media/image53.png"/><Relationship Id="rId28" Type="http://schemas.openxmlformats.org/officeDocument/2006/relationships/image" Target="../media/image58.png"/><Relationship Id="rId10" Type="http://schemas.openxmlformats.org/officeDocument/2006/relationships/audio" Target="../media/media5.mp3"/><Relationship Id="rId19" Type="http://schemas.openxmlformats.org/officeDocument/2006/relationships/slide" Target="slide2.xml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audio" Target="../media/media7.mp3"/><Relationship Id="rId22" Type="http://schemas.openxmlformats.org/officeDocument/2006/relationships/image" Target="../media/image52.png"/><Relationship Id="rId27" Type="http://schemas.openxmlformats.org/officeDocument/2006/relationships/image" Target="../media/image5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microsoft.com/office/2007/relationships/hdphoto" Target="../media/hdphoto16.wdp"/><Relationship Id="rId18" Type="http://schemas.openxmlformats.org/officeDocument/2006/relationships/image" Target="../media/image66.png"/><Relationship Id="rId26" Type="http://schemas.openxmlformats.org/officeDocument/2006/relationships/image" Target="../media/image56.png"/><Relationship Id="rId3" Type="http://schemas.openxmlformats.org/officeDocument/2006/relationships/image" Target="../media/image59.png"/><Relationship Id="rId21" Type="http://schemas.openxmlformats.org/officeDocument/2006/relationships/image" Target="../media/image50.png"/><Relationship Id="rId7" Type="http://schemas.microsoft.com/office/2007/relationships/hdphoto" Target="../media/hdphoto13.wdp"/><Relationship Id="rId12" Type="http://schemas.openxmlformats.org/officeDocument/2006/relationships/image" Target="../media/image63.png"/><Relationship Id="rId17" Type="http://schemas.microsoft.com/office/2007/relationships/hdphoto" Target="../media/hdphoto18.wdp"/><Relationship Id="rId25" Type="http://schemas.openxmlformats.org/officeDocument/2006/relationships/image" Target="../media/image51.png"/><Relationship Id="rId2" Type="http://schemas.openxmlformats.org/officeDocument/2006/relationships/image" Target="../media/image3.png"/><Relationship Id="rId16" Type="http://schemas.openxmlformats.org/officeDocument/2006/relationships/image" Target="../media/image65.png"/><Relationship Id="rId20" Type="http://schemas.openxmlformats.org/officeDocument/2006/relationships/image" Target="../media/image5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0.png"/><Relationship Id="rId11" Type="http://schemas.microsoft.com/office/2007/relationships/hdphoto" Target="../media/hdphoto15.wdp"/><Relationship Id="rId24" Type="http://schemas.openxmlformats.org/officeDocument/2006/relationships/image" Target="../media/image57.png"/><Relationship Id="rId5" Type="http://schemas.openxmlformats.org/officeDocument/2006/relationships/slide" Target="slide2.xml"/><Relationship Id="rId15" Type="http://schemas.microsoft.com/office/2007/relationships/hdphoto" Target="../media/hdphoto17.wdp"/><Relationship Id="rId23" Type="http://schemas.openxmlformats.org/officeDocument/2006/relationships/image" Target="../media/image67.png"/><Relationship Id="rId10" Type="http://schemas.openxmlformats.org/officeDocument/2006/relationships/image" Target="../media/image62.png"/><Relationship Id="rId19" Type="http://schemas.openxmlformats.org/officeDocument/2006/relationships/image" Target="../media/image55.png"/><Relationship Id="rId4" Type="http://schemas.microsoft.com/office/2007/relationships/hdphoto" Target="../media/hdphoto12.wdp"/><Relationship Id="rId9" Type="http://schemas.microsoft.com/office/2007/relationships/hdphoto" Target="../media/hdphoto14.wdp"/><Relationship Id="rId14" Type="http://schemas.openxmlformats.org/officeDocument/2006/relationships/image" Target="../media/image64.png"/><Relationship Id="rId22" Type="http://schemas.openxmlformats.org/officeDocument/2006/relationships/image" Target="../media/image5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5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1326D7-21E7-166E-2786-558224E10A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5194" y="1191237"/>
            <a:ext cx="8277867" cy="639056"/>
          </a:xfrm>
          <a:noFill/>
          <a:ln w="38100">
            <a:noFill/>
          </a:ln>
        </p:spPr>
        <p:txBody>
          <a:bodyPr anchor="ctr">
            <a:normAutofit fontScale="90000"/>
          </a:bodyPr>
          <a:lstStyle/>
          <a:p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Домашние животные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CFEA3AB-AE9B-F4C3-AA66-8CE2FA3E5A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02461" y="6361043"/>
            <a:ext cx="4181001" cy="471465"/>
          </a:xfrm>
          <a:noFill/>
          <a:ln w="38100">
            <a:noFill/>
          </a:ln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Автор: Рууз Мария Юрьевна</a:t>
            </a: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89D1D12C-527B-9EFB-BEC9-E9D008EA35FD}"/>
              </a:ext>
            </a:extLst>
          </p:cNvPr>
          <p:cNvGrpSpPr/>
          <p:nvPr/>
        </p:nvGrpSpPr>
        <p:grpSpPr>
          <a:xfrm>
            <a:off x="75500" y="109058"/>
            <a:ext cx="411062" cy="444612"/>
            <a:chOff x="327170" y="125834"/>
            <a:chExt cx="914400" cy="914400"/>
          </a:xfrm>
        </p:grpSpPr>
        <p:grpSp>
          <p:nvGrpSpPr>
            <p:cNvPr id="7" name="Группа 6">
              <a:extLst>
                <a:ext uri="{FF2B5EF4-FFF2-40B4-BE49-F238E27FC236}">
                  <a16:creationId xmlns:a16="http://schemas.microsoft.com/office/drawing/2014/main" id="{3D0752B8-EDBA-A7F3-E0B3-F3A8E80FEF16}"/>
                </a:ext>
              </a:extLst>
            </p:cNvPr>
            <p:cNvGrpSpPr/>
            <p:nvPr/>
          </p:nvGrpSpPr>
          <p:grpSpPr>
            <a:xfrm>
              <a:off x="327170" y="125834"/>
              <a:ext cx="914400" cy="914400"/>
              <a:chOff x="327170" y="125834"/>
              <a:chExt cx="914400" cy="914400"/>
            </a:xfrm>
          </p:grpSpPr>
          <p:sp>
            <p:nvSpPr>
              <p:cNvPr id="5" name="Прямоугольник 4">
                <a:extLst>
                  <a:ext uri="{FF2B5EF4-FFF2-40B4-BE49-F238E27FC236}">
                    <a16:creationId xmlns:a16="http://schemas.microsoft.com/office/drawing/2014/main" id="{D637C443-6EB0-7044-9662-EE2AFDE0BE51}"/>
                  </a:ext>
                </a:extLst>
              </p:cNvPr>
              <p:cNvSpPr/>
              <p:nvPr/>
            </p:nvSpPr>
            <p:spPr>
              <a:xfrm>
                <a:off x="327170" y="125834"/>
                <a:ext cx="914400" cy="914400"/>
              </a:xfrm>
              <a:prstGeom prst="rect">
                <a:avLst/>
              </a:prstGeom>
              <a:solidFill>
                <a:srgbClr val="FF0000"/>
              </a:solidFill>
              <a:ln w="34925">
                <a:solidFill>
                  <a:schemeClr val="tx1"/>
                </a:solidFill>
              </a:ln>
              <a:effectLst>
                <a:softEdge rad="0"/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6" name="Знак умножения 5">
                <a:extLst>
                  <a:ext uri="{FF2B5EF4-FFF2-40B4-BE49-F238E27FC236}">
                    <a16:creationId xmlns:a16="http://schemas.microsoft.com/office/drawing/2014/main" id="{E2828AA7-C752-281B-87F6-8367F4273A33}"/>
                  </a:ext>
                </a:extLst>
              </p:cNvPr>
              <p:cNvSpPr/>
              <p:nvPr/>
            </p:nvSpPr>
            <p:spPr>
              <a:xfrm>
                <a:off x="327170" y="125834"/>
                <a:ext cx="914400" cy="914400"/>
              </a:xfrm>
              <a:prstGeom prst="mathMultiply">
                <a:avLst/>
              </a:prstGeom>
              <a:solidFill>
                <a:srgbClr val="FFC000"/>
              </a:solidFill>
              <a:ln w="25400" cap="flat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8" name="Управляющая кнопка: &quot;Пустой&quot; 7">
              <a:hlinkClick r:id="" action="ppaction://hlinkshowjump?jump=endshow" highlightClick="1"/>
              <a:extLst>
                <a:ext uri="{FF2B5EF4-FFF2-40B4-BE49-F238E27FC236}">
                  <a16:creationId xmlns:a16="http://schemas.microsoft.com/office/drawing/2014/main" id="{57D42687-932A-A2D8-8602-FBD891510C45}"/>
                </a:ext>
              </a:extLst>
            </p:cNvPr>
            <p:cNvSpPr/>
            <p:nvPr/>
          </p:nvSpPr>
          <p:spPr>
            <a:xfrm>
              <a:off x="327170" y="125834"/>
              <a:ext cx="914400" cy="914400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0C1D3F4D-E567-C301-8773-5CEBADC6D6C2}"/>
              </a:ext>
            </a:extLst>
          </p:cNvPr>
          <p:cNvGrpSpPr/>
          <p:nvPr/>
        </p:nvGrpSpPr>
        <p:grpSpPr>
          <a:xfrm>
            <a:off x="4161183" y="5666762"/>
            <a:ext cx="903700" cy="729165"/>
            <a:chOff x="3137483" y="3884101"/>
            <a:chExt cx="2751588" cy="1943918"/>
          </a:xfrm>
        </p:grpSpPr>
        <p:sp>
          <p:nvSpPr>
            <p:cNvPr id="10" name="Прямоугольник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8BAE831A-9493-30B3-3A39-52FE7BE24CAB}"/>
                </a:ext>
              </a:extLst>
            </p:cNvPr>
            <p:cNvSpPr/>
            <p:nvPr/>
          </p:nvSpPr>
          <p:spPr>
            <a:xfrm>
              <a:off x="3137483" y="3884101"/>
              <a:ext cx="2751588" cy="1943918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 w="38100">
              <a:noFill/>
            </a:ln>
          </p:spPr>
          <p:txBody>
            <a:bodyPr vert="horz" lIns="91440" tIns="45720" rIns="91440" bIns="45720" rtlCol="0" anchor="ctr">
              <a:normAutofit fontScale="92500" lnSpcReduction="20000"/>
            </a:bodyPr>
            <a:lstStyle/>
            <a:p>
              <a:pPr algn="ctr" defTabSz="914400">
                <a:lnSpc>
                  <a:spcPct val="90000"/>
                </a:lnSpc>
                <a:spcBef>
                  <a:spcPct val="0"/>
                </a:spcBef>
              </a:pPr>
              <a:endParaRPr lang="ru-RU" sz="60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endParaRPr>
            </a:p>
          </p:txBody>
        </p:sp>
        <p:sp>
          <p:nvSpPr>
            <p:cNvPr id="11" name="Равнобедренный треугольник 10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4EC67130-B69E-3E21-C14F-BE1C62B53750}"/>
                </a:ext>
              </a:extLst>
            </p:cNvPr>
            <p:cNvSpPr/>
            <p:nvPr/>
          </p:nvSpPr>
          <p:spPr>
            <a:xfrm rot="5400000">
              <a:off x="3809767" y="4075884"/>
              <a:ext cx="1407020" cy="1560352"/>
            </a:xfrm>
            <a:prstGeom prst="triangle">
              <a:avLst/>
            </a:prstGeom>
            <a:solidFill>
              <a:schemeClr val="accent4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3937028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A0DAC548-7745-0DC5-6A13-331212312476}"/>
              </a:ext>
            </a:extLst>
          </p:cNvPr>
          <p:cNvGrpSpPr/>
          <p:nvPr/>
        </p:nvGrpSpPr>
        <p:grpSpPr>
          <a:xfrm>
            <a:off x="75500" y="109058"/>
            <a:ext cx="411062" cy="444612"/>
            <a:chOff x="327170" y="125834"/>
            <a:chExt cx="914400" cy="914400"/>
          </a:xfrm>
        </p:grpSpPr>
        <p:grpSp>
          <p:nvGrpSpPr>
            <p:cNvPr id="8" name="Группа 7">
              <a:extLst>
                <a:ext uri="{FF2B5EF4-FFF2-40B4-BE49-F238E27FC236}">
                  <a16:creationId xmlns:a16="http://schemas.microsoft.com/office/drawing/2014/main" id="{B4CB37AF-98C2-57FF-F5CD-F516E9133353}"/>
                </a:ext>
              </a:extLst>
            </p:cNvPr>
            <p:cNvGrpSpPr/>
            <p:nvPr/>
          </p:nvGrpSpPr>
          <p:grpSpPr>
            <a:xfrm>
              <a:off x="327170" y="125834"/>
              <a:ext cx="914400" cy="914400"/>
              <a:chOff x="327170" y="125834"/>
              <a:chExt cx="914400" cy="914400"/>
            </a:xfrm>
          </p:grpSpPr>
          <p:sp>
            <p:nvSpPr>
              <p:cNvPr id="10" name="Прямоугольник 9">
                <a:extLst>
                  <a:ext uri="{FF2B5EF4-FFF2-40B4-BE49-F238E27FC236}">
                    <a16:creationId xmlns:a16="http://schemas.microsoft.com/office/drawing/2014/main" id="{2CC31C7B-1D70-5C7E-17B7-72359905AFC1}"/>
                  </a:ext>
                </a:extLst>
              </p:cNvPr>
              <p:cNvSpPr/>
              <p:nvPr/>
            </p:nvSpPr>
            <p:spPr>
              <a:xfrm>
                <a:off x="327170" y="125834"/>
                <a:ext cx="914400" cy="914400"/>
              </a:xfrm>
              <a:prstGeom prst="rect">
                <a:avLst/>
              </a:prstGeom>
              <a:solidFill>
                <a:srgbClr val="FF0000"/>
              </a:solidFill>
              <a:ln w="34925">
                <a:solidFill>
                  <a:schemeClr val="tx1"/>
                </a:solidFill>
              </a:ln>
              <a:effectLst>
                <a:softEdge rad="0"/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1" name="Знак умножения 10">
                <a:extLst>
                  <a:ext uri="{FF2B5EF4-FFF2-40B4-BE49-F238E27FC236}">
                    <a16:creationId xmlns:a16="http://schemas.microsoft.com/office/drawing/2014/main" id="{3D42FCF3-5FE3-0011-FD53-4E03FE9C9896}"/>
                  </a:ext>
                </a:extLst>
              </p:cNvPr>
              <p:cNvSpPr/>
              <p:nvPr/>
            </p:nvSpPr>
            <p:spPr>
              <a:xfrm>
                <a:off x="327170" y="125834"/>
                <a:ext cx="914400" cy="914400"/>
              </a:xfrm>
              <a:prstGeom prst="mathMultiply">
                <a:avLst/>
              </a:prstGeom>
              <a:solidFill>
                <a:srgbClr val="FFC000"/>
              </a:solidFill>
              <a:ln w="25400" cap="flat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9" name="Управляющая кнопка: &quot;Пустой&quot; 8">
              <a:hlinkClick r:id="" action="ppaction://hlinkshowjump?jump=endshow" highlightClick="1"/>
              <a:extLst>
                <a:ext uri="{FF2B5EF4-FFF2-40B4-BE49-F238E27FC236}">
                  <a16:creationId xmlns:a16="http://schemas.microsoft.com/office/drawing/2014/main" id="{8C7658A4-17EF-02E0-D353-15B79A9F7068}"/>
                </a:ext>
              </a:extLst>
            </p:cNvPr>
            <p:cNvSpPr/>
            <p:nvPr/>
          </p:nvSpPr>
          <p:spPr>
            <a:xfrm>
              <a:off x="327170" y="125834"/>
              <a:ext cx="914400" cy="914400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Управляющая кнопка: &quot;Пустой&quot; 1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BB36491E-C49D-6965-BC86-E585171B8BB8}"/>
              </a:ext>
            </a:extLst>
          </p:cNvPr>
          <p:cNvSpPr/>
          <p:nvPr/>
        </p:nvSpPr>
        <p:spPr>
          <a:xfrm>
            <a:off x="4758633" y="3412435"/>
            <a:ext cx="2128011" cy="1421934"/>
          </a:xfrm>
          <a:prstGeom prst="actionButtonBlank">
            <a:avLst/>
          </a:prstGeom>
          <a:solidFill>
            <a:schemeClr val="accent2">
              <a:alpha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Польза</a:t>
            </a:r>
          </a:p>
        </p:txBody>
      </p:sp>
      <p:sp>
        <p:nvSpPr>
          <p:cNvPr id="12" name="Управляющая кнопка: &quot;Пустой&quot; 1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D1EB5963-440C-F1C6-E50B-0E49682ADA5A}"/>
              </a:ext>
            </a:extLst>
          </p:cNvPr>
          <p:cNvSpPr/>
          <p:nvPr/>
        </p:nvSpPr>
        <p:spPr>
          <a:xfrm>
            <a:off x="3694628" y="1699183"/>
            <a:ext cx="2128011" cy="1421934"/>
          </a:xfrm>
          <a:prstGeom prst="actionButtonBlank">
            <a:avLst/>
          </a:prstGeom>
          <a:solidFill>
            <a:schemeClr val="accent2">
              <a:alpha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</a:t>
            </a:r>
          </a:p>
          <a:p>
            <a:pPr algn="ctr"/>
            <a:endParaRPr lang="ru-RU" dirty="0"/>
          </a:p>
        </p:txBody>
      </p:sp>
      <p:sp>
        <p:nvSpPr>
          <p:cNvPr id="23" name="Управляющая кнопка: &quot;Пустой&quot; 22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048926E8-1ECF-4C1F-0CDD-1F0B410C7F61}"/>
              </a:ext>
            </a:extLst>
          </p:cNvPr>
          <p:cNvSpPr/>
          <p:nvPr/>
        </p:nvSpPr>
        <p:spPr>
          <a:xfrm>
            <a:off x="1274944" y="1699183"/>
            <a:ext cx="2128011" cy="1421934"/>
          </a:xfrm>
          <a:prstGeom prst="actionButtonBlank">
            <a:avLst/>
          </a:prstGeom>
          <a:solidFill>
            <a:schemeClr val="accent2">
              <a:alpha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</a:t>
            </a:r>
          </a:p>
        </p:txBody>
      </p:sp>
      <p:sp>
        <p:nvSpPr>
          <p:cNvPr id="24" name="Управляющая кнопка: &quot;Пустой&quot; 23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4C26B595-6955-F498-F8CC-EA2C8CF76C0E}"/>
              </a:ext>
            </a:extLst>
          </p:cNvPr>
          <p:cNvSpPr/>
          <p:nvPr/>
        </p:nvSpPr>
        <p:spPr>
          <a:xfrm>
            <a:off x="6114313" y="1737194"/>
            <a:ext cx="2128011" cy="1421934"/>
          </a:xfrm>
          <a:prstGeom prst="actionButtonBlank">
            <a:avLst/>
          </a:prstGeom>
          <a:solidFill>
            <a:schemeClr val="accent2">
              <a:alpha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 питается</a:t>
            </a:r>
          </a:p>
        </p:txBody>
      </p:sp>
      <p:sp>
        <p:nvSpPr>
          <p:cNvPr id="25" name="Управляющая кнопка: &quot;Пустой&quot; 24">
            <a:hlinkClick r:id="rId6" action="ppaction://hlinksldjump" highlightClick="1"/>
            <a:extLst>
              <a:ext uri="{FF2B5EF4-FFF2-40B4-BE49-F238E27FC236}">
                <a16:creationId xmlns:a16="http://schemas.microsoft.com/office/drawing/2014/main" id="{4C6341FE-E054-1D55-D5AD-053805D48BAE}"/>
              </a:ext>
            </a:extLst>
          </p:cNvPr>
          <p:cNvSpPr/>
          <p:nvPr/>
        </p:nvSpPr>
        <p:spPr>
          <a:xfrm>
            <a:off x="2443989" y="3429000"/>
            <a:ext cx="2128011" cy="1421934"/>
          </a:xfrm>
          <a:prstGeom prst="actionButtonBlank">
            <a:avLst/>
          </a:prstGeom>
          <a:solidFill>
            <a:schemeClr val="accent2">
              <a:alpha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Чей голос</a:t>
            </a:r>
          </a:p>
        </p:txBody>
      </p:sp>
    </p:spTree>
    <p:extLst>
      <p:ext uri="{BB962C8B-B14F-4D97-AF65-F5344CB8AC3E}">
        <p14:creationId xmlns:p14="http://schemas.microsoft.com/office/powerpoint/2010/main" val="3968453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510183EC-1920-EF81-1A9B-EE0AB7D3EA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540" y="1843524"/>
            <a:ext cx="2688569" cy="203921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B2B1E99-EA0E-2381-29EB-09D16A73E9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031" y="4583286"/>
            <a:ext cx="2266944" cy="2266944"/>
          </a:xfrm>
          <a:prstGeom prst="rect">
            <a:avLst/>
          </a:prstGeom>
        </p:spPr>
      </p:pic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1E3CFC8C-963F-3C32-8DD3-9816401CE2F4}"/>
              </a:ext>
            </a:extLst>
          </p:cNvPr>
          <p:cNvGrpSpPr/>
          <p:nvPr/>
        </p:nvGrpSpPr>
        <p:grpSpPr>
          <a:xfrm>
            <a:off x="75500" y="109058"/>
            <a:ext cx="411062" cy="444612"/>
            <a:chOff x="327170" y="125834"/>
            <a:chExt cx="914400" cy="914400"/>
          </a:xfrm>
        </p:grpSpPr>
        <p:grpSp>
          <p:nvGrpSpPr>
            <p:cNvPr id="9" name="Группа 8">
              <a:extLst>
                <a:ext uri="{FF2B5EF4-FFF2-40B4-BE49-F238E27FC236}">
                  <a16:creationId xmlns:a16="http://schemas.microsoft.com/office/drawing/2014/main" id="{728C630A-77FF-2C39-BDD7-01BD31D7AC16}"/>
                </a:ext>
              </a:extLst>
            </p:cNvPr>
            <p:cNvGrpSpPr/>
            <p:nvPr/>
          </p:nvGrpSpPr>
          <p:grpSpPr>
            <a:xfrm>
              <a:off x="327170" y="125834"/>
              <a:ext cx="914400" cy="914400"/>
              <a:chOff x="327170" y="125834"/>
              <a:chExt cx="914400" cy="914400"/>
            </a:xfrm>
          </p:grpSpPr>
          <p:sp>
            <p:nvSpPr>
              <p:cNvPr id="11" name="Прямоугольник 10">
                <a:extLst>
                  <a:ext uri="{FF2B5EF4-FFF2-40B4-BE49-F238E27FC236}">
                    <a16:creationId xmlns:a16="http://schemas.microsoft.com/office/drawing/2014/main" id="{C9F1415F-1306-B7D9-9232-F8A8BE3952C8}"/>
                  </a:ext>
                </a:extLst>
              </p:cNvPr>
              <p:cNvSpPr/>
              <p:nvPr/>
            </p:nvSpPr>
            <p:spPr>
              <a:xfrm>
                <a:off x="327170" y="125834"/>
                <a:ext cx="914400" cy="914400"/>
              </a:xfrm>
              <a:prstGeom prst="rect">
                <a:avLst/>
              </a:prstGeom>
              <a:solidFill>
                <a:srgbClr val="FF0000"/>
              </a:solidFill>
              <a:ln w="34925">
                <a:solidFill>
                  <a:schemeClr val="tx1"/>
                </a:solidFill>
              </a:ln>
              <a:effectLst>
                <a:softEdge rad="0"/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2" name="Знак умножения 11">
                <a:extLst>
                  <a:ext uri="{FF2B5EF4-FFF2-40B4-BE49-F238E27FC236}">
                    <a16:creationId xmlns:a16="http://schemas.microsoft.com/office/drawing/2014/main" id="{9EA7BE0F-365E-3C04-27B7-E760C0F74338}"/>
                  </a:ext>
                </a:extLst>
              </p:cNvPr>
              <p:cNvSpPr/>
              <p:nvPr/>
            </p:nvSpPr>
            <p:spPr>
              <a:xfrm>
                <a:off x="327170" y="125834"/>
                <a:ext cx="914400" cy="914400"/>
              </a:xfrm>
              <a:prstGeom prst="mathMultiply">
                <a:avLst/>
              </a:prstGeom>
              <a:solidFill>
                <a:srgbClr val="FFC000"/>
              </a:solidFill>
              <a:ln w="25400" cap="flat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10" name="Управляющая кнопка: &quot;Пустой&quot; 9">
              <a:hlinkClick r:id="" action="ppaction://hlinkshowjump?jump=endshow" highlightClick="1"/>
              <a:extLst>
                <a:ext uri="{FF2B5EF4-FFF2-40B4-BE49-F238E27FC236}">
                  <a16:creationId xmlns:a16="http://schemas.microsoft.com/office/drawing/2014/main" id="{8ECD172A-16D0-2259-6C8E-A6CB1A646492}"/>
                </a:ext>
              </a:extLst>
            </p:cNvPr>
            <p:cNvSpPr/>
            <p:nvPr/>
          </p:nvSpPr>
          <p:spPr>
            <a:xfrm>
              <a:off x="327170" y="125834"/>
              <a:ext cx="914400" cy="914400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Управляющая кнопка: &quot;На главную&quot; 12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0E4A6643-D43E-E803-13B7-843F8CAE72BC}"/>
              </a:ext>
            </a:extLst>
          </p:cNvPr>
          <p:cNvSpPr/>
          <p:nvPr/>
        </p:nvSpPr>
        <p:spPr>
          <a:xfrm>
            <a:off x="8277834" y="5855516"/>
            <a:ext cx="745227" cy="792760"/>
          </a:xfrm>
          <a:prstGeom prst="actionButtonHome">
            <a:avLst/>
          </a:prstGeom>
          <a:solidFill>
            <a:srgbClr val="FF5215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B0B34B7-D956-CAD8-950D-D2C23D1252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15772" y="4785575"/>
            <a:ext cx="2688569" cy="213988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620965A-83E9-9E90-1DEB-E469107E9B8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42698" y="553670"/>
            <a:ext cx="3132718" cy="1826855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53035FF8-960C-A352-25A3-2E1F8599043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500" y="1267730"/>
            <a:ext cx="1865538" cy="2414225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46BA55A0-7B4F-6820-8AEA-4F3C3ECC018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16792" y="1467097"/>
            <a:ext cx="1731796" cy="1659235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C0082E35-7C89-898B-A9A0-C36591C2128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76482" y="1960914"/>
            <a:ext cx="2064508" cy="2078845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6C7D713F-7B61-1023-E6F1-66BD693F944F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25622" t="5637" r="16342"/>
          <a:stretch/>
        </p:blipFill>
        <p:spPr>
          <a:xfrm>
            <a:off x="5761919" y="2550395"/>
            <a:ext cx="1345551" cy="1927081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84C2E8D6-2009-2CFF-D3F1-7F5C634AEE0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2910" y="2744031"/>
            <a:ext cx="2438823" cy="1975275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645F859-8B4B-4F37-B71D-527423104FD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660056" y="524836"/>
            <a:ext cx="1865538" cy="148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534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0.0493 0.553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5" y="27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11111E-6 L -0.65642 0.1914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30" y="95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7037E-7 L 0.21233 -0.1759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08" y="-8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96296E-6 L 0.50052 -0.37453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17" y="-18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5.55112E-17 L -0.03767 0.3780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2" y="1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22222E-6 L 0.24792 0.48843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96" y="24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D52D1E1-C4AC-F9FB-A6A6-D39A99E07F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732" b="89933" l="1463" r="97561">
                        <a14:foregroundMark x1="57927" y1="28523" x2="68171" y2="28356"/>
                        <a14:foregroundMark x1="35122" y1="47315" x2="50366" y2="47651"/>
                        <a14:foregroundMark x1="51707" y1="48490" x2="51341" y2="67114"/>
                      </a14:backgroundRemoval>
                    </a14:imgEffect>
                  </a14:imgLayer>
                </a14:imgProps>
              </a:ext>
            </a:extLst>
          </a:blip>
          <a:srcRect l="1305" t="23214" r="2323" b="15858"/>
          <a:stretch/>
        </p:blipFill>
        <p:spPr>
          <a:xfrm>
            <a:off x="5795437" y="109058"/>
            <a:ext cx="3445566" cy="172609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EBE6B79-5186-5AF9-8E3B-F00F540D58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4115" y="3565107"/>
            <a:ext cx="1696272" cy="249713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156F5DB-3E50-C026-6663-7240E30B41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51750" y="2809431"/>
            <a:ext cx="2092971" cy="1700539"/>
          </a:xfrm>
          <a:prstGeom prst="rect">
            <a:avLst/>
          </a:prstGeom>
        </p:spPr>
      </p:pic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1E3CFC8C-963F-3C32-8DD3-9816401CE2F4}"/>
              </a:ext>
            </a:extLst>
          </p:cNvPr>
          <p:cNvGrpSpPr/>
          <p:nvPr/>
        </p:nvGrpSpPr>
        <p:grpSpPr>
          <a:xfrm>
            <a:off x="75500" y="109058"/>
            <a:ext cx="411062" cy="444612"/>
            <a:chOff x="327170" y="125834"/>
            <a:chExt cx="914400" cy="914400"/>
          </a:xfrm>
        </p:grpSpPr>
        <p:grpSp>
          <p:nvGrpSpPr>
            <p:cNvPr id="9" name="Группа 8">
              <a:extLst>
                <a:ext uri="{FF2B5EF4-FFF2-40B4-BE49-F238E27FC236}">
                  <a16:creationId xmlns:a16="http://schemas.microsoft.com/office/drawing/2014/main" id="{728C630A-77FF-2C39-BDD7-01BD31D7AC16}"/>
                </a:ext>
              </a:extLst>
            </p:cNvPr>
            <p:cNvGrpSpPr/>
            <p:nvPr/>
          </p:nvGrpSpPr>
          <p:grpSpPr>
            <a:xfrm>
              <a:off x="327170" y="125834"/>
              <a:ext cx="914400" cy="914400"/>
              <a:chOff x="327170" y="125834"/>
              <a:chExt cx="914400" cy="914400"/>
            </a:xfrm>
          </p:grpSpPr>
          <p:sp>
            <p:nvSpPr>
              <p:cNvPr id="11" name="Прямоугольник 10">
                <a:extLst>
                  <a:ext uri="{FF2B5EF4-FFF2-40B4-BE49-F238E27FC236}">
                    <a16:creationId xmlns:a16="http://schemas.microsoft.com/office/drawing/2014/main" id="{C9F1415F-1306-B7D9-9232-F8A8BE3952C8}"/>
                  </a:ext>
                </a:extLst>
              </p:cNvPr>
              <p:cNvSpPr/>
              <p:nvPr/>
            </p:nvSpPr>
            <p:spPr>
              <a:xfrm>
                <a:off x="327170" y="125834"/>
                <a:ext cx="914400" cy="914400"/>
              </a:xfrm>
              <a:prstGeom prst="rect">
                <a:avLst/>
              </a:prstGeom>
              <a:solidFill>
                <a:srgbClr val="FF0000"/>
              </a:solidFill>
              <a:ln w="34925">
                <a:solidFill>
                  <a:schemeClr val="tx1"/>
                </a:solidFill>
              </a:ln>
              <a:effectLst>
                <a:softEdge rad="0"/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2" name="Знак умножения 11">
                <a:extLst>
                  <a:ext uri="{FF2B5EF4-FFF2-40B4-BE49-F238E27FC236}">
                    <a16:creationId xmlns:a16="http://schemas.microsoft.com/office/drawing/2014/main" id="{9EA7BE0F-365E-3C04-27B7-E760C0F74338}"/>
                  </a:ext>
                </a:extLst>
              </p:cNvPr>
              <p:cNvSpPr/>
              <p:nvPr/>
            </p:nvSpPr>
            <p:spPr>
              <a:xfrm>
                <a:off x="327170" y="125834"/>
                <a:ext cx="914400" cy="914400"/>
              </a:xfrm>
              <a:prstGeom prst="mathMultiply">
                <a:avLst/>
              </a:prstGeom>
              <a:solidFill>
                <a:srgbClr val="FFC000"/>
              </a:solidFill>
              <a:ln w="25400" cap="flat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10" name="Управляющая кнопка: &quot;Пустой&quot; 9">
              <a:hlinkClick r:id="" action="ppaction://hlinkshowjump?jump=endshow" highlightClick="1"/>
              <a:extLst>
                <a:ext uri="{FF2B5EF4-FFF2-40B4-BE49-F238E27FC236}">
                  <a16:creationId xmlns:a16="http://schemas.microsoft.com/office/drawing/2014/main" id="{8ECD172A-16D0-2259-6C8E-A6CB1A646492}"/>
                </a:ext>
              </a:extLst>
            </p:cNvPr>
            <p:cNvSpPr/>
            <p:nvPr/>
          </p:nvSpPr>
          <p:spPr>
            <a:xfrm>
              <a:off x="327170" y="125834"/>
              <a:ext cx="914400" cy="914400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Управляющая кнопка: &quot;На главную&quot; 12">
            <a:hlinkClick r:id="rId7" action="ppaction://hlinksldjump" highlightClick="1"/>
            <a:extLst>
              <a:ext uri="{FF2B5EF4-FFF2-40B4-BE49-F238E27FC236}">
                <a16:creationId xmlns:a16="http://schemas.microsoft.com/office/drawing/2014/main" id="{0E4A6643-D43E-E803-13B7-843F8CAE72BC}"/>
              </a:ext>
            </a:extLst>
          </p:cNvPr>
          <p:cNvSpPr/>
          <p:nvPr/>
        </p:nvSpPr>
        <p:spPr>
          <a:xfrm>
            <a:off x="8277834" y="5855516"/>
            <a:ext cx="745227" cy="792760"/>
          </a:xfrm>
          <a:prstGeom prst="actionButtonHome">
            <a:avLst/>
          </a:prstGeom>
          <a:solidFill>
            <a:srgbClr val="FF5215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7F1806E-12B2-7CE0-F7B6-C3E3036B3F0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20608" y="4172174"/>
            <a:ext cx="3301392" cy="2497135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B045B1A-E7DE-95B2-1495-1A0F281AD5D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47499" y="3164425"/>
            <a:ext cx="1975562" cy="1395503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27FA9BB7-839D-C1B6-2EB8-1DC63FCCB61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18597" y="2055508"/>
            <a:ext cx="1504464" cy="1298776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93EAC7C8-1BDA-0E01-D46C-181FD4AFD51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8041" y="150806"/>
            <a:ext cx="2067462" cy="1703355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CEB6704F-94E3-D1E0-0A24-5DA3F9EEDFF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20939" y="1595044"/>
            <a:ext cx="2647272" cy="197006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126C020-E95E-B482-7686-B3FD64F910A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79174" y="3164425"/>
            <a:ext cx="2067462" cy="2691091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DB0C48C4-DF1B-C701-AD14-2A56FB940D2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219283" y="529723"/>
            <a:ext cx="2667004" cy="1970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268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11111E-6 L 0.6342 -0.430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840" y="-2152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11111E-6 L -0.18732 -0.5576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48" y="-2798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96296E-6 L -0.64671 -0.416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344" y="-2085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4.81481E-6 L -0.51111 -0.1606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56" y="-8032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85185E-6 L 0.46858 -0.36412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20" y="-1821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Управляющая кнопка: &quot;Вперед&quot; или &quot;Следующий&quot; 14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02F8BF21-E4CD-F69D-F5FF-02A0C55AB72E}"/>
              </a:ext>
            </a:extLst>
          </p:cNvPr>
          <p:cNvSpPr/>
          <p:nvPr/>
        </p:nvSpPr>
        <p:spPr>
          <a:xfrm>
            <a:off x="486562" y="6003235"/>
            <a:ext cx="745227" cy="745707"/>
          </a:xfrm>
          <a:prstGeom prst="actionButtonForwardNext">
            <a:avLst/>
          </a:prstGeom>
          <a:solidFill>
            <a:srgbClr val="FF5215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5EBDE99D-C0F6-9F87-D28A-0328BB20B0AC}"/>
              </a:ext>
            </a:extLst>
          </p:cNvPr>
          <p:cNvGrpSpPr/>
          <p:nvPr/>
        </p:nvGrpSpPr>
        <p:grpSpPr>
          <a:xfrm>
            <a:off x="75500" y="109058"/>
            <a:ext cx="411062" cy="444612"/>
            <a:chOff x="327170" y="125834"/>
            <a:chExt cx="914400" cy="914400"/>
          </a:xfrm>
        </p:grpSpPr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id="{E330D9E3-CF4E-6D5A-7B46-F745FAD89A99}"/>
                </a:ext>
              </a:extLst>
            </p:cNvPr>
            <p:cNvGrpSpPr/>
            <p:nvPr/>
          </p:nvGrpSpPr>
          <p:grpSpPr>
            <a:xfrm>
              <a:off x="327170" y="125834"/>
              <a:ext cx="914400" cy="914400"/>
              <a:chOff x="327170" y="125834"/>
              <a:chExt cx="914400" cy="914400"/>
            </a:xfrm>
          </p:grpSpPr>
          <p:sp>
            <p:nvSpPr>
              <p:cNvPr id="6" name="Прямоугольник 5">
                <a:extLst>
                  <a:ext uri="{FF2B5EF4-FFF2-40B4-BE49-F238E27FC236}">
                    <a16:creationId xmlns:a16="http://schemas.microsoft.com/office/drawing/2014/main" id="{311F76DD-511D-9FEA-27FB-4B8FC2E5A782}"/>
                  </a:ext>
                </a:extLst>
              </p:cNvPr>
              <p:cNvSpPr/>
              <p:nvPr/>
            </p:nvSpPr>
            <p:spPr>
              <a:xfrm>
                <a:off x="327170" y="125834"/>
                <a:ext cx="914400" cy="914400"/>
              </a:xfrm>
              <a:prstGeom prst="rect">
                <a:avLst/>
              </a:prstGeom>
              <a:solidFill>
                <a:srgbClr val="FF0000"/>
              </a:solidFill>
              <a:ln w="34925">
                <a:solidFill>
                  <a:schemeClr val="tx1"/>
                </a:solidFill>
              </a:ln>
              <a:effectLst>
                <a:softEdge rad="0"/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8" name="Знак умножения 7">
                <a:extLst>
                  <a:ext uri="{FF2B5EF4-FFF2-40B4-BE49-F238E27FC236}">
                    <a16:creationId xmlns:a16="http://schemas.microsoft.com/office/drawing/2014/main" id="{93F7E46F-6D20-7108-177E-44AD89D941A5}"/>
                  </a:ext>
                </a:extLst>
              </p:cNvPr>
              <p:cNvSpPr/>
              <p:nvPr/>
            </p:nvSpPr>
            <p:spPr>
              <a:xfrm>
                <a:off x="327170" y="125834"/>
                <a:ext cx="914400" cy="914400"/>
              </a:xfrm>
              <a:prstGeom prst="mathMultiply">
                <a:avLst/>
              </a:prstGeom>
              <a:solidFill>
                <a:srgbClr val="FFC000"/>
              </a:solidFill>
              <a:ln w="25400" cap="flat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5" name="Управляющая кнопка: &quot;Пустой&quot; 4">
              <a:hlinkClick r:id="" action="ppaction://hlinkshowjump?jump=endshow" highlightClick="1"/>
              <a:extLst>
                <a:ext uri="{FF2B5EF4-FFF2-40B4-BE49-F238E27FC236}">
                  <a16:creationId xmlns:a16="http://schemas.microsoft.com/office/drawing/2014/main" id="{13C9407F-1AF6-062E-99F0-C8267F14CB90}"/>
                </a:ext>
              </a:extLst>
            </p:cNvPr>
            <p:cNvSpPr/>
            <p:nvPr/>
          </p:nvSpPr>
          <p:spPr>
            <a:xfrm>
              <a:off x="327170" y="125834"/>
              <a:ext cx="914400" cy="914400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9" name="Управляющая кнопка: &quot;На главную&quot; 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B418105-B6AC-1239-6B40-953D95CC5919}"/>
              </a:ext>
            </a:extLst>
          </p:cNvPr>
          <p:cNvSpPr/>
          <p:nvPr/>
        </p:nvSpPr>
        <p:spPr>
          <a:xfrm>
            <a:off x="8277834" y="5855516"/>
            <a:ext cx="745227" cy="792760"/>
          </a:xfrm>
          <a:prstGeom prst="actionButtonHome">
            <a:avLst/>
          </a:prstGeom>
          <a:solidFill>
            <a:srgbClr val="FF5215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7588DF4B-D48B-23FC-B626-060512F35A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610" l="4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250" y="331364"/>
            <a:ext cx="2751535" cy="2820324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5E1CAD84-1BCD-E085-0815-DB2C02B6443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1994" t="8391" r="37475" b="3597"/>
          <a:stretch/>
        </p:blipFill>
        <p:spPr>
          <a:xfrm>
            <a:off x="1543894" y="1668653"/>
            <a:ext cx="2038969" cy="266351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3FE0B16-0C6D-17F8-0540-580E1BA49A68}"/>
              </a:ext>
            </a:extLst>
          </p:cNvPr>
          <p:cNvSpPr txBox="1"/>
          <p:nvPr/>
        </p:nvSpPr>
        <p:spPr>
          <a:xfrm>
            <a:off x="2971547" y="241120"/>
            <a:ext cx="216886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Monotype Corsiva" panose="03010101010201010101" pitchFamily="66" charset="0"/>
              </a:rPr>
              <a:t>Лошадь</a:t>
            </a:r>
          </a:p>
          <a:p>
            <a:r>
              <a:rPr lang="ru-RU" sz="3600" dirty="0">
                <a:latin typeface="Monotype Corsiva" panose="03010101010201010101" pitchFamily="66" charset="0"/>
              </a:rPr>
              <a:t>Конь</a:t>
            </a:r>
          </a:p>
          <a:p>
            <a:r>
              <a:rPr lang="ru-RU" sz="3600" dirty="0">
                <a:latin typeface="Monotype Corsiva" panose="03010101010201010101" pitchFamily="66" charset="0"/>
              </a:rPr>
              <a:t>Жеребёнок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CF3E5C-BC0F-EB92-2EAA-5178DF8BD0B9}"/>
              </a:ext>
            </a:extLst>
          </p:cNvPr>
          <p:cNvSpPr txBox="1"/>
          <p:nvPr/>
        </p:nvSpPr>
        <p:spPr>
          <a:xfrm>
            <a:off x="6540963" y="147892"/>
            <a:ext cx="216886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Monotype Corsiva" panose="03010101010201010101" pitchFamily="66" charset="0"/>
              </a:rPr>
              <a:t>Корова</a:t>
            </a:r>
          </a:p>
          <a:p>
            <a:r>
              <a:rPr lang="ru-RU" sz="3600" dirty="0">
                <a:latin typeface="Monotype Corsiva" panose="03010101010201010101" pitchFamily="66" charset="0"/>
              </a:rPr>
              <a:t>Бык</a:t>
            </a:r>
          </a:p>
          <a:p>
            <a:r>
              <a:rPr lang="ru-RU" sz="3600" dirty="0">
                <a:latin typeface="Monotype Corsiva" panose="03010101010201010101" pitchFamily="66" charset="0"/>
              </a:rPr>
              <a:t>Телёнок</a:t>
            </a: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A9DB8661-F9BB-50E4-DF41-9B9AF06DAD3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94317" y="1320252"/>
            <a:ext cx="3578662" cy="2706859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FAEC0ADA-E912-9BF5-5D39-FE34D465669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744" b="94089" l="8753" r="898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900" t="11606" r="39535" b="6828"/>
          <a:stretch/>
        </p:blipFill>
        <p:spPr>
          <a:xfrm>
            <a:off x="171021" y="3111472"/>
            <a:ext cx="2396473" cy="2596349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F1B95D7E-08D2-9C50-974E-40EC02C9384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425840" y="2491423"/>
            <a:ext cx="3093753" cy="3071375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119A0D5E-052E-79DF-01A3-7EF44D901A7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755764" y="4013944"/>
            <a:ext cx="2399943" cy="2634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848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5EBDE99D-C0F6-9F87-D28A-0328BB20B0AC}"/>
              </a:ext>
            </a:extLst>
          </p:cNvPr>
          <p:cNvGrpSpPr/>
          <p:nvPr/>
        </p:nvGrpSpPr>
        <p:grpSpPr>
          <a:xfrm>
            <a:off x="75500" y="109058"/>
            <a:ext cx="411062" cy="444612"/>
            <a:chOff x="327170" y="125834"/>
            <a:chExt cx="914400" cy="914400"/>
          </a:xfrm>
        </p:grpSpPr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id="{E330D9E3-CF4E-6D5A-7B46-F745FAD89A99}"/>
                </a:ext>
              </a:extLst>
            </p:cNvPr>
            <p:cNvGrpSpPr/>
            <p:nvPr/>
          </p:nvGrpSpPr>
          <p:grpSpPr>
            <a:xfrm>
              <a:off x="327170" y="125834"/>
              <a:ext cx="914400" cy="914400"/>
              <a:chOff x="327170" y="125834"/>
              <a:chExt cx="914400" cy="914400"/>
            </a:xfrm>
          </p:grpSpPr>
          <p:sp>
            <p:nvSpPr>
              <p:cNvPr id="6" name="Прямоугольник 5">
                <a:extLst>
                  <a:ext uri="{FF2B5EF4-FFF2-40B4-BE49-F238E27FC236}">
                    <a16:creationId xmlns:a16="http://schemas.microsoft.com/office/drawing/2014/main" id="{311F76DD-511D-9FEA-27FB-4B8FC2E5A782}"/>
                  </a:ext>
                </a:extLst>
              </p:cNvPr>
              <p:cNvSpPr/>
              <p:nvPr/>
            </p:nvSpPr>
            <p:spPr>
              <a:xfrm>
                <a:off x="327170" y="125834"/>
                <a:ext cx="914400" cy="914400"/>
              </a:xfrm>
              <a:prstGeom prst="rect">
                <a:avLst/>
              </a:prstGeom>
              <a:solidFill>
                <a:srgbClr val="FF0000"/>
              </a:solidFill>
              <a:ln w="34925">
                <a:solidFill>
                  <a:schemeClr val="tx1"/>
                </a:solidFill>
              </a:ln>
              <a:effectLst>
                <a:softEdge rad="0"/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8" name="Знак умножения 7">
                <a:extLst>
                  <a:ext uri="{FF2B5EF4-FFF2-40B4-BE49-F238E27FC236}">
                    <a16:creationId xmlns:a16="http://schemas.microsoft.com/office/drawing/2014/main" id="{93F7E46F-6D20-7108-177E-44AD89D941A5}"/>
                  </a:ext>
                </a:extLst>
              </p:cNvPr>
              <p:cNvSpPr/>
              <p:nvPr/>
            </p:nvSpPr>
            <p:spPr>
              <a:xfrm>
                <a:off x="327170" y="125834"/>
                <a:ext cx="914400" cy="914400"/>
              </a:xfrm>
              <a:prstGeom prst="mathMultiply">
                <a:avLst/>
              </a:prstGeom>
              <a:solidFill>
                <a:srgbClr val="FFC000"/>
              </a:solidFill>
              <a:ln w="25400" cap="flat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5" name="Управляющая кнопка: &quot;Пустой&quot; 4">
              <a:hlinkClick r:id="" action="ppaction://hlinkshowjump?jump=endshow" highlightClick="1"/>
              <a:extLst>
                <a:ext uri="{FF2B5EF4-FFF2-40B4-BE49-F238E27FC236}">
                  <a16:creationId xmlns:a16="http://schemas.microsoft.com/office/drawing/2014/main" id="{13C9407F-1AF6-062E-99F0-C8267F14CB90}"/>
                </a:ext>
              </a:extLst>
            </p:cNvPr>
            <p:cNvSpPr/>
            <p:nvPr/>
          </p:nvSpPr>
          <p:spPr>
            <a:xfrm>
              <a:off x="327170" y="125834"/>
              <a:ext cx="914400" cy="914400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9" name="Управляющая кнопка: &quot;На главную&quot; 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B418105-B6AC-1239-6B40-953D95CC5919}"/>
              </a:ext>
            </a:extLst>
          </p:cNvPr>
          <p:cNvSpPr/>
          <p:nvPr/>
        </p:nvSpPr>
        <p:spPr>
          <a:xfrm>
            <a:off x="8277834" y="5855516"/>
            <a:ext cx="745227" cy="792760"/>
          </a:xfrm>
          <a:prstGeom prst="actionButtonHome">
            <a:avLst/>
          </a:prstGeom>
          <a:solidFill>
            <a:srgbClr val="FF5215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FF049EA-B720-DAA3-029C-AFCA20406E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696" y="374639"/>
            <a:ext cx="2708118" cy="273319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4A1012D-5FAE-EF63-8903-361574A903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30654" y="755080"/>
            <a:ext cx="2402032" cy="229229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CAFA3A0-C18E-7E6C-5E8C-5466447F7AD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404" b="100000" l="9980" r="899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252" t="5604" r="13671"/>
          <a:stretch/>
        </p:blipFill>
        <p:spPr>
          <a:xfrm>
            <a:off x="1080078" y="1198062"/>
            <a:ext cx="2275871" cy="2980597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5BDD2B6-99F7-7DD5-1864-D8BD6CDA7B1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7264" b="91357" l="5742" r="95508">
                        <a14:foregroundMark x1="88828" y1="17020" x2="93633" y2="17020"/>
                        <a14:backgroundMark x1="33750" y1="89396" x2="34766" y2="88388"/>
                        <a14:backgroundMark x1="33906" y1="89183" x2="34766" y2="891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98" t="7318" r="5398" b="7853"/>
          <a:stretch/>
        </p:blipFill>
        <p:spPr>
          <a:xfrm>
            <a:off x="-43570" y="2494517"/>
            <a:ext cx="2742796" cy="1921565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CFE50004-F2BD-D8E3-BDCF-D912F042E522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>
                        <a14:foregroundMark x1="72101" y1="80769" x2="72101" y2="80769"/>
                        <a14:backgroundMark x1="15098" y1="21405" x2="15098" y2="21405"/>
                        <a14:backgroundMark x1="15536" y1="21070" x2="15536" y2="21070"/>
                        <a14:backgroundMark x1="14442" y1="22575" x2="14442" y2="225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357" t="12367" r="25492" b="14345"/>
          <a:stretch/>
        </p:blipFill>
        <p:spPr>
          <a:xfrm>
            <a:off x="5384294" y="1682889"/>
            <a:ext cx="3713672" cy="2733193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31F7AB8D-9F37-96B8-B167-744CE980987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391453" y="2570336"/>
            <a:ext cx="2506687" cy="2426516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3E88A734-A79E-9311-A71C-26EA03A8A4F7}"/>
              </a:ext>
            </a:extLst>
          </p:cNvPr>
          <p:cNvSpPr txBox="1"/>
          <p:nvPr/>
        </p:nvSpPr>
        <p:spPr>
          <a:xfrm>
            <a:off x="2625194" y="107941"/>
            <a:ext cx="21601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Monotype Corsiva" panose="03010101010201010101" pitchFamily="66" charset="0"/>
              </a:rPr>
              <a:t>Коза</a:t>
            </a:r>
          </a:p>
          <a:p>
            <a:r>
              <a:rPr lang="ru-RU" sz="3600" dirty="0">
                <a:latin typeface="Monotype Corsiva" panose="03010101010201010101" pitchFamily="66" charset="0"/>
              </a:rPr>
              <a:t>Козёл</a:t>
            </a:r>
          </a:p>
          <a:p>
            <a:r>
              <a:rPr lang="ru-RU" sz="3600" dirty="0">
                <a:latin typeface="Monotype Corsiva" panose="03010101010201010101" pitchFamily="66" charset="0"/>
              </a:rPr>
              <a:t>Козлёнок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A75E660-0994-124C-F1B1-7112D4300FD4}"/>
              </a:ext>
            </a:extLst>
          </p:cNvPr>
          <p:cNvSpPr txBox="1"/>
          <p:nvPr/>
        </p:nvSpPr>
        <p:spPr>
          <a:xfrm>
            <a:off x="5050231" y="102168"/>
            <a:ext cx="19628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Monotype Corsiva" panose="03010101010201010101" pitchFamily="66" charset="0"/>
              </a:rPr>
              <a:t>Овца</a:t>
            </a:r>
          </a:p>
          <a:p>
            <a:r>
              <a:rPr lang="ru-RU" sz="3600" dirty="0">
                <a:latin typeface="Monotype Corsiva" panose="03010101010201010101" pitchFamily="66" charset="0"/>
              </a:rPr>
              <a:t>Баран</a:t>
            </a:r>
          </a:p>
          <a:p>
            <a:r>
              <a:rPr lang="ru-RU" sz="3600" dirty="0">
                <a:latin typeface="Monotype Corsiva" panose="03010101010201010101" pitchFamily="66" charset="0"/>
              </a:rPr>
              <a:t>Ягнёнок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7B2400D-8C2B-AF8B-3DBD-0622E5538C7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069397" y="2692584"/>
            <a:ext cx="3104002" cy="252586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24049B8-62D0-EF84-F7EE-759C7D2D426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060492" y="3783594"/>
            <a:ext cx="4163929" cy="263370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5EFBED39-6055-0935-8606-028830B3BA3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610998" y="5204537"/>
            <a:ext cx="2085257" cy="1529516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8B2AC51-E87A-D65C-26CF-489E6583815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668520" y="4472158"/>
            <a:ext cx="2609314" cy="2060627"/>
          </a:xfrm>
          <a:prstGeom prst="rect">
            <a:avLst/>
          </a:prstGeom>
        </p:spPr>
      </p:pic>
      <p:sp>
        <p:nvSpPr>
          <p:cNvPr id="20" name="Управляющая кнопка: &quot;Назад&quot; или &quot;Предыдущий&quot; 19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A63E68FA-C3CF-E36D-B734-C6FFAD619C26}"/>
              </a:ext>
            </a:extLst>
          </p:cNvPr>
          <p:cNvSpPr/>
          <p:nvPr/>
        </p:nvSpPr>
        <p:spPr>
          <a:xfrm>
            <a:off x="326896" y="5969295"/>
            <a:ext cx="706889" cy="705951"/>
          </a:xfrm>
          <a:prstGeom prst="actionButtonBackPrevious">
            <a:avLst/>
          </a:prstGeom>
          <a:solidFill>
            <a:srgbClr val="FF5215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Управляющая кнопка: &quot;Вперед&quot; или &quot;Следующий&quot; 20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D5886C8B-9EA8-3211-2CC9-C64CE9D17264}"/>
              </a:ext>
            </a:extLst>
          </p:cNvPr>
          <p:cNvSpPr/>
          <p:nvPr/>
        </p:nvSpPr>
        <p:spPr>
          <a:xfrm>
            <a:off x="1230847" y="5969294"/>
            <a:ext cx="706889" cy="705951"/>
          </a:xfrm>
          <a:prstGeom prst="actionButtonForwardNext">
            <a:avLst/>
          </a:prstGeom>
          <a:solidFill>
            <a:srgbClr val="FF5215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6137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5EBDE99D-C0F6-9F87-D28A-0328BB20B0AC}"/>
              </a:ext>
            </a:extLst>
          </p:cNvPr>
          <p:cNvGrpSpPr/>
          <p:nvPr/>
        </p:nvGrpSpPr>
        <p:grpSpPr>
          <a:xfrm>
            <a:off x="75500" y="109058"/>
            <a:ext cx="411062" cy="444612"/>
            <a:chOff x="327170" y="125834"/>
            <a:chExt cx="914400" cy="914400"/>
          </a:xfrm>
        </p:grpSpPr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id="{E330D9E3-CF4E-6D5A-7B46-F745FAD89A99}"/>
                </a:ext>
              </a:extLst>
            </p:cNvPr>
            <p:cNvGrpSpPr/>
            <p:nvPr/>
          </p:nvGrpSpPr>
          <p:grpSpPr>
            <a:xfrm>
              <a:off x="327170" y="125834"/>
              <a:ext cx="914400" cy="914400"/>
              <a:chOff x="327170" y="125834"/>
              <a:chExt cx="914400" cy="914400"/>
            </a:xfrm>
          </p:grpSpPr>
          <p:sp>
            <p:nvSpPr>
              <p:cNvPr id="6" name="Прямоугольник 5">
                <a:extLst>
                  <a:ext uri="{FF2B5EF4-FFF2-40B4-BE49-F238E27FC236}">
                    <a16:creationId xmlns:a16="http://schemas.microsoft.com/office/drawing/2014/main" id="{311F76DD-511D-9FEA-27FB-4B8FC2E5A782}"/>
                  </a:ext>
                </a:extLst>
              </p:cNvPr>
              <p:cNvSpPr/>
              <p:nvPr/>
            </p:nvSpPr>
            <p:spPr>
              <a:xfrm>
                <a:off x="327170" y="125834"/>
                <a:ext cx="914400" cy="914400"/>
              </a:xfrm>
              <a:prstGeom prst="rect">
                <a:avLst/>
              </a:prstGeom>
              <a:solidFill>
                <a:srgbClr val="FF0000"/>
              </a:solidFill>
              <a:ln w="34925">
                <a:solidFill>
                  <a:schemeClr val="tx1"/>
                </a:solidFill>
              </a:ln>
              <a:effectLst>
                <a:softEdge rad="0"/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8" name="Знак умножения 7">
                <a:extLst>
                  <a:ext uri="{FF2B5EF4-FFF2-40B4-BE49-F238E27FC236}">
                    <a16:creationId xmlns:a16="http://schemas.microsoft.com/office/drawing/2014/main" id="{93F7E46F-6D20-7108-177E-44AD89D941A5}"/>
                  </a:ext>
                </a:extLst>
              </p:cNvPr>
              <p:cNvSpPr/>
              <p:nvPr/>
            </p:nvSpPr>
            <p:spPr>
              <a:xfrm>
                <a:off x="327170" y="125834"/>
                <a:ext cx="914400" cy="914400"/>
              </a:xfrm>
              <a:prstGeom prst="mathMultiply">
                <a:avLst/>
              </a:prstGeom>
              <a:solidFill>
                <a:srgbClr val="FFC000"/>
              </a:solidFill>
              <a:ln w="25400" cap="flat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5" name="Управляющая кнопка: &quot;Пустой&quot; 4">
              <a:hlinkClick r:id="" action="ppaction://hlinkshowjump?jump=endshow" highlightClick="1"/>
              <a:extLst>
                <a:ext uri="{FF2B5EF4-FFF2-40B4-BE49-F238E27FC236}">
                  <a16:creationId xmlns:a16="http://schemas.microsoft.com/office/drawing/2014/main" id="{13C9407F-1AF6-062E-99F0-C8267F14CB90}"/>
                </a:ext>
              </a:extLst>
            </p:cNvPr>
            <p:cNvSpPr/>
            <p:nvPr/>
          </p:nvSpPr>
          <p:spPr>
            <a:xfrm>
              <a:off x="327170" y="125834"/>
              <a:ext cx="914400" cy="914400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9" name="Управляющая кнопка: &quot;На главную&quot; 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B418105-B6AC-1239-6B40-953D95CC5919}"/>
              </a:ext>
            </a:extLst>
          </p:cNvPr>
          <p:cNvSpPr/>
          <p:nvPr/>
        </p:nvSpPr>
        <p:spPr>
          <a:xfrm>
            <a:off x="8277834" y="5855516"/>
            <a:ext cx="745227" cy="792760"/>
          </a:xfrm>
          <a:prstGeom prst="actionButtonHome">
            <a:avLst/>
          </a:prstGeom>
          <a:solidFill>
            <a:srgbClr val="FF5215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48AB838-0F87-A59F-3C56-4B9EB2D4D3E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00" b="9758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390" t="4609" r="31884"/>
          <a:stretch/>
        </p:blipFill>
        <p:spPr>
          <a:xfrm>
            <a:off x="7164746" y="336090"/>
            <a:ext cx="1851301" cy="3005320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63CEEDC4-4842-4C92-DAB9-11223A2C4E0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67" b="98542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6" r="25808"/>
          <a:stretch/>
        </p:blipFill>
        <p:spPr>
          <a:xfrm>
            <a:off x="5697873" y="1967127"/>
            <a:ext cx="1422223" cy="1545227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6FB1CC5-79F9-3A3F-41E4-069039EB3C0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319" b="96566" l="9930" r="9156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221" t="7239" r="7279" b="4180"/>
          <a:stretch/>
        </p:blipFill>
        <p:spPr>
          <a:xfrm>
            <a:off x="472554" y="940512"/>
            <a:ext cx="3682486" cy="3137954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F1CBF049-2FF2-945E-93B4-708AF80FB87E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495" b="96117" l="9961" r="8994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082" t="5240" r="24884" b="3823"/>
          <a:stretch/>
        </p:blipFill>
        <p:spPr>
          <a:xfrm>
            <a:off x="2118448" y="894757"/>
            <a:ext cx="3252122" cy="322946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F23FB56-BBF3-C00E-8ABA-6D020A14BB8E}"/>
              </a:ext>
            </a:extLst>
          </p:cNvPr>
          <p:cNvSpPr txBox="1"/>
          <p:nvPr/>
        </p:nvSpPr>
        <p:spPr>
          <a:xfrm>
            <a:off x="1921471" y="119999"/>
            <a:ext cx="185130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Monotype Corsiva" panose="03010101010201010101" pitchFamily="66" charset="0"/>
              </a:rPr>
              <a:t>Собака</a:t>
            </a:r>
          </a:p>
          <a:p>
            <a:r>
              <a:rPr lang="ru-RU" sz="3600" dirty="0">
                <a:latin typeface="Monotype Corsiva" panose="03010101010201010101" pitchFamily="66" charset="0"/>
              </a:rPr>
              <a:t>Пёс</a:t>
            </a:r>
          </a:p>
          <a:p>
            <a:r>
              <a:rPr lang="ru-RU" sz="3600" dirty="0">
                <a:latin typeface="Monotype Corsiva" panose="03010101010201010101" pitchFamily="66" charset="0"/>
              </a:rPr>
              <a:t>Щенок</a:t>
            </a:r>
          </a:p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D94E4A5-3B5B-ABAD-F263-3F7F77E03BA4}"/>
              </a:ext>
            </a:extLst>
          </p:cNvPr>
          <p:cNvSpPr txBox="1"/>
          <p:nvPr/>
        </p:nvSpPr>
        <p:spPr>
          <a:xfrm>
            <a:off x="5815991" y="244544"/>
            <a:ext cx="178848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Monotype Corsiva" panose="03010101010201010101" pitchFamily="66" charset="0"/>
              </a:rPr>
              <a:t>Кошка</a:t>
            </a:r>
          </a:p>
          <a:p>
            <a:r>
              <a:rPr lang="ru-RU" sz="3600" dirty="0">
                <a:latin typeface="Monotype Corsiva" panose="03010101010201010101" pitchFamily="66" charset="0"/>
              </a:rPr>
              <a:t>Кот</a:t>
            </a:r>
          </a:p>
          <a:p>
            <a:r>
              <a:rPr lang="ru-RU" sz="3600" dirty="0">
                <a:latin typeface="Monotype Corsiva" panose="03010101010201010101" pitchFamily="66" charset="0"/>
              </a:rPr>
              <a:t>Котёнок</a:t>
            </a:r>
          </a:p>
          <a:p>
            <a:endParaRPr lang="ru-RU" dirty="0"/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D898E9F8-AC40-882A-4315-550EFACD5597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4917" l="10000" r="90000">
                        <a14:foregroundMark x1="40750" y1="75583" x2="38375" y2="89083"/>
                        <a14:foregroundMark x1="43500" y1="34750" x2="39438" y2="46750"/>
                        <a14:foregroundMark x1="40000" y1="47917" x2="36500" y2="56417"/>
                        <a14:foregroundMark x1="38688" y1="46583" x2="35188" y2="60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348" t="10241" r="25809" b="5893"/>
          <a:stretch/>
        </p:blipFill>
        <p:spPr>
          <a:xfrm>
            <a:off x="1594420" y="2760143"/>
            <a:ext cx="1369104" cy="194653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1BA7A6B-7120-A372-3D44-C8769C0C676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207261" y="3880582"/>
            <a:ext cx="2712955" cy="206062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73FFFF3-2D6E-A11C-8CC4-BABEFF90A987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l="25533" r="18470"/>
          <a:stretch/>
        </p:blipFill>
        <p:spPr>
          <a:xfrm>
            <a:off x="7015411" y="2275869"/>
            <a:ext cx="1851302" cy="2918914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78BA4B5B-BF6C-2E03-8E0E-07BE0D7ADF7E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763708" y="4089810"/>
            <a:ext cx="2627604" cy="1853345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BD1A2CDA-D9FD-E04E-948C-CB79BE9B2757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047079" y="4492448"/>
            <a:ext cx="1499746" cy="2170364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1B88F40C-B022-5584-AFA0-9C3F0B5E6245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933093" y="4944733"/>
            <a:ext cx="1310754" cy="1889924"/>
          </a:xfrm>
          <a:prstGeom prst="rect">
            <a:avLst/>
          </a:prstGeom>
        </p:spPr>
      </p:pic>
      <p:sp>
        <p:nvSpPr>
          <p:cNvPr id="20" name="Управляющая кнопка: &quot;Назад&quot; или &quot;Предыдущий&quot; 19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3D594059-2D0F-C410-923A-333A142177A6}"/>
              </a:ext>
            </a:extLst>
          </p:cNvPr>
          <p:cNvSpPr/>
          <p:nvPr/>
        </p:nvSpPr>
        <p:spPr>
          <a:xfrm>
            <a:off x="472554" y="6042991"/>
            <a:ext cx="706889" cy="705951"/>
          </a:xfrm>
          <a:prstGeom prst="actionButtonBackPrevious">
            <a:avLst/>
          </a:prstGeom>
          <a:solidFill>
            <a:srgbClr val="FF5215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6559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alphaModFix amt="50000"/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5EBDE99D-C0F6-9F87-D28A-0328BB20B0AC}"/>
              </a:ext>
            </a:extLst>
          </p:cNvPr>
          <p:cNvGrpSpPr/>
          <p:nvPr/>
        </p:nvGrpSpPr>
        <p:grpSpPr>
          <a:xfrm>
            <a:off x="75500" y="109058"/>
            <a:ext cx="411062" cy="444612"/>
            <a:chOff x="327170" y="125834"/>
            <a:chExt cx="914400" cy="914400"/>
          </a:xfrm>
        </p:grpSpPr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id="{E330D9E3-CF4E-6D5A-7B46-F745FAD89A99}"/>
                </a:ext>
              </a:extLst>
            </p:cNvPr>
            <p:cNvGrpSpPr/>
            <p:nvPr/>
          </p:nvGrpSpPr>
          <p:grpSpPr>
            <a:xfrm>
              <a:off x="327170" y="125834"/>
              <a:ext cx="914400" cy="914400"/>
              <a:chOff x="327170" y="125834"/>
              <a:chExt cx="914400" cy="914400"/>
            </a:xfrm>
          </p:grpSpPr>
          <p:sp>
            <p:nvSpPr>
              <p:cNvPr id="6" name="Прямоугольник 5">
                <a:extLst>
                  <a:ext uri="{FF2B5EF4-FFF2-40B4-BE49-F238E27FC236}">
                    <a16:creationId xmlns:a16="http://schemas.microsoft.com/office/drawing/2014/main" id="{311F76DD-511D-9FEA-27FB-4B8FC2E5A782}"/>
                  </a:ext>
                </a:extLst>
              </p:cNvPr>
              <p:cNvSpPr/>
              <p:nvPr/>
            </p:nvSpPr>
            <p:spPr>
              <a:xfrm>
                <a:off x="327170" y="125834"/>
                <a:ext cx="914400" cy="914400"/>
              </a:xfrm>
              <a:prstGeom prst="rect">
                <a:avLst/>
              </a:prstGeom>
              <a:solidFill>
                <a:srgbClr val="FF0000"/>
              </a:solidFill>
              <a:ln w="34925">
                <a:solidFill>
                  <a:schemeClr val="tx1"/>
                </a:solidFill>
              </a:ln>
              <a:effectLst>
                <a:softEdge rad="0"/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8" name="Знак умножения 7">
                <a:extLst>
                  <a:ext uri="{FF2B5EF4-FFF2-40B4-BE49-F238E27FC236}">
                    <a16:creationId xmlns:a16="http://schemas.microsoft.com/office/drawing/2014/main" id="{93F7E46F-6D20-7108-177E-44AD89D941A5}"/>
                  </a:ext>
                </a:extLst>
              </p:cNvPr>
              <p:cNvSpPr/>
              <p:nvPr/>
            </p:nvSpPr>
            <p:spPr>
              <a:xfrm>
                <a:off x="327170" y="125834"/>
                <a:ext cx="914400" cy="914400"/>
              </a:xfrm>
              <a:prstGeom prst="mathMultiply">
                <a:avLst/>
              </a:prstGeom>
              <a:solidFill>
                <a:srgbClr val="FFC000"/>
              </a:solidFill>
              <a:ln w="25400" cap="flat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5" name="Управляющая кнопка: &quot;Пустой&quot; 4">
              <a:hlinkClick r:id="" action="ppaction://hlinkshowjump?jump=endshow" highlightClick="1"/>
              <a:extLst>
                <a:ext uri="{FF2B5EF4-FFF2-40B4-BE49-F238E27FC236}">
                  <a16:creationId xmlns:a16="http://schemas.microsoft.com/office/drawing/2014/main" id="{13C9407F-1AF6-062E-99F0-C8267F14CB90}"/>
                </a:ext>
              </a:extLst>
            </p:cNvPr>
            <p:cNvSpPr/>
            <p:nvPr/>
          </p:nvSpPr>
          <p:spPr>
            <a:xfrm>
              <a:off x="327170" y="125834"/>
              <a:ext cx="914400" cy="914400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9" name="Управляющая кнопка: &quot;На главную&quot; 8">
            <a:hlinkClick r:id="rId19" action="ppaction://hlinksldjump" highlightClick="1"/>
            <a:extLst>
              <a:ext uri="{FF2B5EF4-FFF2-40B4-BE49-F238E27FC236}">
                <a16:creationId xmlns:a16="http://schemas.microsoft.com/office/drawing/2014/main" id="{5B418105-B6AC-1239-6B40-953D95CC5919}"/>
              </a:ext>
            </a:extLst>
          </p:cNvPr>
          <p:cNvSpPr/>
          <p:nvPr/>
        </p:nvSpPr>
        <p:spPr>
          <a:xfrm>
            <a:off x="8277834" y="5855516"/>
            <a:ext cx="745227" cy="792760"/>
          </a:xfrm>
          <a:prstGeom prst="actionButtonHome">
            <a:avLst/>
          </a:prstGeom>
          <a:solidFill>
            <a:srgbClr val="FF5215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E6BFA5D-5E7D-9DBF-21E7-EA706177536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5471" y="645542"/>
            <a:ext cx="1696803" cy="222449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B7B573B-3A3C-DD86-1B1C-070ADA982FEC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7069319" y="910373"/>
            <a:ext cx="1696804" cy="161928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B2BFA47-BBA7-26DB-4A92-D8F14FE6B39E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239739" y="3124200"/>
            <a:ext cx="2608922" cy="2224495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FD295CEC-21C0-536F-7178-01865F5B8760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8024556" y="2342108"/>
            <a:ext cx="998505" cy="1619286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F206FF31-ED71-3381-F90D-9CE1ECCCD79E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4877296" y="151999"/>
            <a:ext cx="2116038" cy="2442464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73A2F7C6-F454-BD85-F4EB-A8BB51AF9166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585899" y="403317"/>
            <a:ext cx="3229113" cy="2442464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3166792D-F97A-820B-E1A0-5A097C58A872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0" y="2845781"/>
            <a:ext cx="2319376" cy="1883970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B9C7BE8E-87DB-F648-6EB5-30E7DE90ECCD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122489" y="2183787"/>
            <a:ext cx="3021496" cy="2107652"/>
          </a:xfrm>
          <a:prstGeom prst="rect">
            <a:avLst/>
          </a:prstGeom>
        </p:spPr>
      </p:pic>
      <p:pic>
        <p:nvPicPr>
          <p:cNvPr id="34" name="коза">
            <a:hlinkClick r:id="" action="ppaction://media"/>
            <a:extLst>
              <a:ext uri="{FF2B5EF4-FFF2-40B4-BE49-F238E27FC236}">
                <a16:creationId xmlns:a16="http://schemas.microsoft.com/office/drawing/2014/main" id="{500F4DD6-C151-73D8-B223-8D8465E463E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486562" y="4765476"/>
            <a:ext cx="609600" cy="609600"/>
          </a:xfrm>
          <a:prstGeom prst="rect">
            <a:avLst/>
          </a:prstGeom>
        </p:spPr>
      </p:pic>
      <p:pic>
        <p:nvPicPr>
          <p:cNvPr id="35" name="корова">
            <a:hlinkClick r:id="" action="ppaction://media"/>
            <a:extLst>
              <a:ext uri="{FF2B5EF4-FFF2-40B4-BE49-F238E27FC236}">
                <a16:creationId xmlns:a16="http://schemas.microsoft.com/office/drawing/2014/main" id="{371F98F7-95BC-D3AD-88A5-52B3C79FD85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1281099" y="5550716"/>
            <a:ext cx="609600" cy="609600"/>
          </a:xfrm>
          <a:prstGeom prst="rect">
            <a:avLst/>
          </a:prstGeom>
        </p:spPr>
      </p:pic>
      <p:pic>
        <p:nvPicPr>
          <p:cNvPr id="36" name="кошка">
            <a:hlinkClick r:id="" action="ppaction://media"/>
            <a:extLst>
              <a:ext uri="{FF2B5EF4-FFF2-40B4-BE49-F238E27FC236}">
                <a16:creationId xmlns:a16="http://schemas.microsoft.com/office/drawing/2014/main" id="{B3D7C9A5-C7CA-54A2-5B42-7F1EBCA5BA20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2014576" y="4164540"/>
            <a:ext cx="609600" cy="609600"/>
          </a:xfrm>
          <a:prstGeom prst="rect">
            <a:avLst/>
          </a:prstGeom>
        </p:spPr>
      </p:pic>
      <p:pic>
        <p:nvPicPr>
          <p:cNvPr id="37" name="лошадь">
            <a:hlinkClick r:id="" action="ppaction://media"/>
            <a:extLst>
              <a:ext uri="{FF2B5EF4-FFF2-40B4-BE49-F238E27FC236}">
                <a16:creationId xmlns:a16="http://schemas.microsoft.com/office/drawing/2014/main" id="{528885E8-EF3D-E795-2183-877CE79767BF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2523602" y="5854044"/>
            <a:ext cx="676853" cy="609600"/>
          </a:xfrm>
          <a:prstGeom prst="rect">
            <a:avLst/>
          </a:prstGeom>
        </p:spPr>
      </p:pic>
      <p:pic>
        <p:nvPicPr>
          <p:cNvPr id="38" name="овца">
            <a:hlinkClick r:id="" action="ppaction://media"/>
            <a:extLst>
              <a:ext uri="{FF2B5EF4-FFF2-40B4-BE49-F238E27FC236}">
                <a16:creationId xmlns:a16="http://schemas.microsoft.com/office/drawing/2014/main" id="{71E6E8C9-F220-0EE4-0AB8-373E3DBC6D95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3122489" y="4910599"/>
            <a:ext cx="609600" cy="609600"/>
          </a:xfrm>
          <a:prstGeom prst="rect">
            <a:avLst/>
          </a:prstGeom>
        </p:spPr>
      </p:pic>
      <p:pic>
        <p:nvPicPr>
          <p:cNvPr id="39" name="осёл">
            <a:hlinkClick r:id="" action="ppaction://media"/>
            <a:extLst>
              <a:ext uri="{FF2B5EF4-FFF2-40B4-BE49-F238E27FC236}">
                <a16:creationId xmlns:a16="http://schemas.microsoft.com/office/drawing/2014/main" id="{3BD67EB9-FDF3-D3D9-CDF7-278CA9B32383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4023637" y="5845083"/>
            <a:ext cx="609600" cy="609600"/>
          </a:xfrm>
          <a:prstGeom prst="rect">
            <a:avLst/>
          </a:prstGeom>
        </p:spPr>
      </p:pic>
      <p:pic>
        <p:nvPicPr>
          <p:cNvPr id="40" name="свинья">
            <a:hlinkClick r:id="" action="ppaction://media"/>
            <a:extLst>
              <a:ext uri="{FF2B5EF4-FFF2-40B4-BE49-F238E27FC236}">
                <a16:creationId xmlns:a16="http://schemas.microsoft.com/office/drawing/2014/main" id="{9149F6E3-1F56-1286-0228-3BCD70D98BFB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4604089" y="4335845"/>
            <a:ext cx="609600" cy="609600"/>
          </a:xfrm>
          <a:prstGeom prst="rect">
            <a:avLst/>
          </a:prstGeom>
        </p:spPr>
      </p:pic>
      <p:pic>
        <p:nvPicPr>
          <p:cNvPr id="41" name="собака">
            <a:hlinkClick r:id="" action="ppaction://media"/>
            <a:extLst>
              <a:ext uri="{FF2B5EF4-FFF2-40B4-BE49-F238E27FC236}">
                <a16:creationId xmlns:a16="http://schemas.microsoft.com/office/drawing/2014/main" id="{C721A0F6-FB9D-A197-30CA-850C1BB09CC4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5421092" y="557390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699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67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481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679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6640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6399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570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5668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750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19A8C78D-2C46-4732-EA99-861A82C3A0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66" b="89967" l="5142" r="89934">
                        <a14:foregroundMark x1="37856" y1="46488" x2="35667" y2="54181"/>
                        <a14:foregroundMark x1="38731" y1="44983" x2="46499" y2="27926"/>
                        <a14:backgroundMark x1="13457" y1="38963" x2="13457" y2="46488"/>
                        <a14:backgroundMark x1="5689" y1="43980" x2="12363" y2="43144"/>
                        <a14:backgroundMark x1="6346" y1="50502" x2="12254" y2="49164"/>
                        <a14:backgroundMark x1="47702" y1="38963" x2="46608" y2="50836"/>
                        <a14:backgroundMark x1="43326" y1="48161" x2="45733" y2="481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72" t="15514" r="47108" b="34291"/>
          <a:stretch/>
        </p:blipFill>
        <p:spPr>
          <a:xfrm>
            <a:off x="-97441" y="109058"/>
            <a:ext cx="2462450" cy="2503110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0336E4FA-6E96-1075-412D-48B24AF2C520}"/>
              </a:ext>
            </a:extLst>
          </p:cNvPr>
          <p:cNvGrpSpPr/>
          <p:nvPr/>
        </p:nvGrpSpPr>
        <p:grpSpPr>
          <a:xfrm>
            <a:off x="75500" y="109058"/>
            <a:ext cx="411062" cy="444612"/>
            <a:chOff x="327170" y="125834"/>
            <a:chExt cx="914400" cy="914400"/>
          </a:xfrm>
        </p:grpSpPr>
        <p:grpSp>
          <p:nvGrpSpPr>
            <p:cNvPr id="8" name="Группа 7">
              <a:extLst>
                <a:ext uri="{FF2B5EF4-FFF2-40B4-BE49-F238E27FC236}">
                  <a16:creationId xmlns:a16="http://schemas.microsoft.com/office/drawing/2014/main" id="{2085EDEC-BF97-0B39-FCD2-4624D7C5AAA6}"/>
                </a:ext>
              </a:extLst>
            </p:cNvPr>
            <p:cNvGrpSpPr/>
            <p:nvPr/>
          </p:nvGrpSpPr>
          <p:grpSpPr>
            <a:xfrm>
              <a:off x="327170" y="125834"/>
              <a:ext cx="914400" cy="914400"/>
              <a:chOff x="327170" y="125834"/>
              <a:chExt cx="914400" cy="914400"/>
            </a:xfrm>
          </p:grpSpPr>
          <p:sp>
            <p:nvSpPr>
              <p:cNvPr id="10" name="Прямоугольник 9">
                <a:extLst>
                  <a:ext uri="{FF2B5EF4-FFF2-40B4-BE49-F238E27FC236}">
                    <a16:creationId xmlns:a16="http://schemas.microsoft.com/office/drawing/2014/main" id="{9E50545E-107C-19CD-1098-B4B0FA06C818}"/>
                  </a:ext>
                </a:extLst>
              </p:cNvPr>
              <p:cNvSpPr/>
              <p:nvPr/>
            </p:nvSpPr>
            <p:spPr>
              <a:xfrm>
                <a:off x="327170" y="125834"/>
                <a:ext cx="914400" cy="914400"/>
              </a:xfrm>
              <a:prstGeom prst="rect">
                <a:avLst/>
              </a:prstGeom>
              <a:solidFill>
                <a:srgbClr val="FF0000"/>
              </a:solidFill>
              <a:ln w="34925">
                <a:solidFill>
                  <a:schemeClr val="tx1"/>
                </a:solidFill>
              </a:ln>
              <a:effectLst>
                <a:softEdge rad="0"/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1" name="Знак умножения 10">
                <a:extLst>
                  <a:ext uri="{FF2B5EF4-FFF2-40B4-BE49-F238E27FC236}">
                    <a16:creationId xmlns:a16="http://schemas.microsoft.com/office/drawing/2014/main" id="{288C3EA9-5DB0-1A53-44F6-D8CA4E4D55D8}"/>
                  </a:ext>
                </a:extLst>
              </p:cNvPr>
              <p:cNvSpPr/>
              <p:nvPr/>
            </p:nvSpPr>
            <p:spPr>
              <a:xfrm>
                <a:off x="327170" y="125834"/>
                <a:ext cx="914400" cy="914400"/>
              </a:xfrm>
              <a:prstGeom prst="mathMultiply">
                <a:avLst/>
              </a:prstGeom>
              <a:solidFill>
                <a:srgbClr val="FFC000"/>
              </a:solidFill>
              <a:ln w="25400" cap="flat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9" name="Управляющая кнопка: &quot;Пустой&quot; 8">
              <a:hlinkClick r:id="" action="ppaction://hlinkshowjump?jump=endshow" highlightClick="1"/>
              <a:extLst>
                <a:ext uri="{FF2B5EF4-FFF2-40B4-BE49-F238E27FC236}">
                  <a16:creationId xmlns:a16="http://schemas.microsoft.com/office/drawing/2014/main" id="{137E8E9E-E33D-FFCF-EAB0-BFAED5FF1E6C}"/>
                </a:ext>
              </a:extLst>
            </p:cNvPr>
            <p:cNvSpPr/>
            <p:nvPr/>
          </p:nvSpPr>
          <p:spPr>
            <a:xfrm>
              <a:off x="327170" y="125834"/>
              <a:ext cx="914400" cy="914400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6" name="Управляющая кнопка: &quot;На главную&quot; 15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7E989BF6-F474-EC28-1932-21DA09B6F6E2}"/>
              </a:ext>
            </a:extLst>
          </p:cNvPr>
          <p:cNvSpPr/>
          <p:nvPr/>
        </p:nvSpPr>
        <p:spPr>
          <a:xfrm>
            <a:off x="8277834" y="5855516"/>
            <a:ext cx="745227" cy="792760"/>
          </a:xfrm>
          <a:prstGeom prst="actionButtonHome">
            <a:avLst/>
          </a:prstGeom>
          <a:solidFill>
            <a:srgbClr val="FF5215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AC1CABB-A33B-B253-F31B-9E1A301ED86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891" b="98888" l="3516" r="97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8796" y="3284970"/>
            <a:ext cx="1040427" cy="91342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43A42DF-3BF3-2E53-AECE-3A20A28B340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889" b="99111" l="4750" r="931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21" t="1884" r="6521"/>
          <a:stretch/>
        </p:blipFill>
        <p:spPr>
          <a:xfrm>
            <a:off x="1178089" y="2493409"/>
            <a:ext cx="1341239" cy="104127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9A7144FC-F059-7C2D-61C1-A1A67F09136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840" b="89914" l="1600" r="98500">
                        <a14:foregroundMark x1="24400" y1="65068" x2="29900" y2="64330"/>
                        <a14:foregroundMark x1="44700" y1="42312" x2="44000" y2="511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721" b="17488"/>
          <a:stretch/>
        </p:blipFill>
        <p:spPr>
          <a:xfrm>
            <a:off x="1767373" y="1192114"/>
            <a:ext cx="1226745" cy="112618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91C0B736-924B-EED3-7153-4E10B4CF574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554" b="99668" l="0" r="100000">
                        <a14:foregroundMark x1="23298" y1="47176" x2="12553" y2="68549"/>
                        <a14:foregroundMark x1="18830" y1="51384" x2="10426" y2="68771"/>
                        <a14:foregroundMark x1="9681" y1="70321" x2="13617" y2="739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9326" y="1643420"/>
            <a:ext cx="1072807" cy="1030580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54DEFB70-8271-43A5-3B8D-EFED7421768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797" b="89845" l="80" r="9968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8467" y="495186"/>
            <a:ext cx="1467983" cy="1318855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90C81F3E-3D32-F1C3-D744-B1868C574A4A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93125" l="10573" r="95907"/>
                    </a14:imgEffect>
                  </a14:imgLayer>
                </a14:imgProps>
              </a:ext>
            </a:extLst>
          </a:blip>
          <a:srcRect l="10462" r="4235" b="6860"/>
          <a:stretch/>
        </p:blipFill>
        <p:spPr>
          <a:xfrm>
            <a:off x="200912" y="2841347"/>
            <a:ext cx="982568" cy="1170907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D0A8A2A9-9ACF-B5A7-BF44-0EEF9178C7AC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364579" y="4318863"/>
            <a:ext cx="2023455" cy="2532498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D51041D8-2050-7EED-DEE9-436351BDE4AF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609424" y="3338178"/>
            <a:ext cx="2595200" cy="1962980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2456DF6E-C07D-EA52-16A6-87DF7854E741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0" y="4131384"/>
            <a:ext cx="989698" cy="1605002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B2FDC53D-3399-DF72-2DB3-4DF30B2744F7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629920" y="4253672"/>
            <a:ext cx="1734659" cy="2274124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F73D7C16-79BE-5394-EB1C-7AB57CF88680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392127" y="-129648"/>
            <a:ext cx="1914227" cy="2502523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932161F6-DEE6-D891-C6AC-E6BD2E387BCC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276703" y="5132824"/>
            <a:ext cx="1059588" cy="1539647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AD022B3E-BB9F-55C4-E495-75E69029411B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6917857" y="660683"/>
            <a:ext cx="2226143" cy="1552852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12B0B889-F290-E86F-4EDC-6C62B2B9DBA6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4392127" y="2013218"/>
            <a:ext cx="1765263" cy="1684617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43FF3918-2915-9583-95BF-E9863E2F479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4234543" y="3338178"/>
            <a:ext cx="1895477" cy="1539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849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44444E-6 L 0.64358 0.4835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70" y="2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33333E-6 L -0.23264 0.5266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32" y="26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96296E-6 L 0.36736 0.654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68" y="327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85185E-6 L 0.10816 0.2907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9" y="14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85 0.00509 L 0.63594 -0.258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146" y="-13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7 L 0.61753 0.3495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868" y="17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96296E-6 L 0.471 0.2363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542" y="11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462</TotalTime>
  <Words>32</Words>
  <Application>Microsoft Office PowerPoint</Application>
  <PresentationFormat>Экран (4:3)</PresentationFormat>
  <Paragraphs>25</Paragraphs>
  <Slides>9</Slides>
  <Notes>0</Notes>
  <HiddenSlides>0</HiddenSlides>
  <MMClips>8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Monotype Corsiva</vt:lpstr>
      <vt:lpstr>Times New Roman</vt:lpstr>
      <vt:lpstr>Тема Office</vt:lpstr>
      <vt:lpstr>Домашние животные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Домашние животные</dc:title>
  <dc:creator>Рудольф Рууз</dc:creator>
  <cp:lastModifiedBy>Мария Рууз</cp:lastModifiedBy>
  <cp:revision>36</cp:revision>
  <dcterms:created xsi:type="dcterms:W3CDTF">2024-01-06T04:26:29Z</dcterms:created>
  <dcterms:modified xsi:type="dcterms:W3CDTF">2024-01-07T06:37:02Z</dcterms:modified>
</cp:coreProperties>
</file>