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561" autoAdjust="0"/>
  </p:normalViewPr>
  <p:slideViewPr>
    <p:cSldViewPr>
      <p:cViewPr varScale="1">
        <p:scale>
          <a:sx n="72" d="100"/>
          <a:sy n="72" d="100"/>
        </p:scale>
        <p:origin x="-13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7F1472-9832-4474-8E25-D741CF3DE8D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BCDD2F-53A3-4E1A-9035-18D67F0C7E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918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BCDD2F-53A3-4E1A-9035-18D67F0C7EE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363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1440159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Музыкальные инструменты.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Челеста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2204864"/>
            <a:ext cx="7488832" cy="41764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204864"/>
            <a:ext cx="6476798" cy="4312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275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/>
          </a:bodyPr>
          <a:lstStyle/>
          <a:p>
            <a:r>
              <a:rPr lang="ru-RU" b="1" dirty="0"/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Челеста -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по-русски «небесная» - это музыкальный инструмент, похожий на маленькое пианино. У неё такие же, как у пианино, клавиши, но внутри вместо струн металлические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пластинки.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Молоточки ударяют по этим пластинкам, и они звенят прозрачно и тонко.</a:t>
            </a:r>
          </a:p>
        </p:txBody>
      </p:sp>
    </p:spTree>
    <p:extLst>
      <p:ext uri="{BB962C8B-B14F-4D97-AF65-F5344CB8AC3E}">
        <p14:creationId xmlns:p14="http://schemas.microsoft.com/office/powerpoint/2010/main" val="425202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Изобретён французским музыкальным мастером Огюстом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Мюстелем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 1886 году. Впервые представлен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Всемирной выставке в Париже в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1889 году.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212976"/>
            <a:ext cx="5711617" cy="3421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127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Autofit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П.И.Чайковский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балет «Щелкунчик»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Танец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еи Драже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348880"/>
            <a:ext cx="6264696" cy="4178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728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2016224"/>
          </a:xfrm>
        </p:spPr>
        <p:txBody>
          <a:bodyPr>
            <a:normAutofit fontScale="90000"/>
          </a:bodyPr>
          <a:lstStyle/>
          <a:p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Джон 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Уильямс</a:t>
            </a:r>
            <a:b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мелодии 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фильмам "Один 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дома«, «Список </a:t>
            </a:r>
            <a:r>
              <a:rPr lang="ru-RU" sz="4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Шиндлера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"Гарри Поттер".</a:t>
            </a:r>
            <a:b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53539"/>
            <a:ext cx="5338194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28" y="3140968"/>
            <a:ext cx="2880320" cy="3561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292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Примеры использования инструмента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музыке для спектаклей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кинофильмов: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Чарли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Чаплин («Огни большого города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Микаэл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Таривердиев  мелодия 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фильму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Ирония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судьбы, или С лёгким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паром! (Снег над Ленинградом)</a:t>
            </a: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Пол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Смит («Пиноккио»), 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Челеста звучит и в симфониях (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Д.Шостакович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Симфонии № 4,6,13,15),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В операх (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енджамин Бриттен «Сон в летнюю ночь»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В рок-музыке </a:t>
            </a:r>
          </a:p>
          <a:p>
            <a:pPr marL="0" indent="0">
              <a:buNone/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63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2232248"/>
          </a:xfrm>
        </p:spPr>
        <p:txBody>
          <a:bodyPr>
            <a:no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творении А.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Лядова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«Кикимора» челеста звучит в колыбельной.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636912"/>
            <a:ext cx="5204113" cy="381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660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142</Words>
  <Application>Microsoft Office PowerPoint</Application>
  <PresentationFormat>Экран (4:3)</PresentationFormat>
  <Paragraphs>18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Музыкальные инструменты. Челеста</vt:lpstr>
      <vt:lpstr> Челеста - </vt:lpstr>
      <vt:lpstr>Презентация PowerPoint</vt:lpstr>
      <vt:lpstr>П.И.Чайковский  балет «Щелкунчик» Танец Феи Драже</vt:lpstr>
      <vt:lpstr>Джон Уильямс мелодии к фильмам "Один дома«, «Список Шиндлера» и "Гарри Поттер".  </vt:lpstr>
      <vt:lpstr>Презентация PowerPoint</vt:lpstr>
      <vt:lpstr>В творении А. Лядова «Кикимора» челеста звучит в колыбельной.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Музыкальные инструменты. Челеста</dc:title>
  <dc:creator>User</dc:creator>
  <cp:lastModifiedBy>User</cp:lastModifiedBy>
  <cp:revision>9</cp:revision>
  <dcterms:created xsi:type="dcterms:W3CDTF">2024-01-06T19:42:59Z</dcterms:created>
  <dcterms:modified xsi:type="dcterms:W3CDTF">2024-01-07T06:49:37Z</dcterms:modified>
</cp:coreProperties>
</file>