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6" r:id="rId8"/>
    <p:sldId id="263" r:id="rId9"/>
    <p:sldId id="264" r:id="rId10"/>
    <p:sldId id="267" r:id="rId11"/>
    <p:sldId id="268" r:id="rId12"/>
    <p:sldId id="269" r:id="rId13"/>
    <p:sldId id="27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artsandculture.google.com/streetview/british-museum/AwEp68JO4NECkQ?sv_lng=-0.1284279997271085&amp;sv_lat=51.51907905423855&amp;sv_h=304.02984676715954&amp;sv_p=-2.435852751658402&amp;sv_pid=NH7eJxyFuHq1IJvG6ti-jQ&amp;sv_z=1.417665734458092" TargetMode="External"/><Relationship Id="rId2" Type="http://schemas.openxmlformats.org/officeDocument/2006/relationships/hyperlink" Target="https://arvr.google.com/earth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548680"/>
            <a:ext cx="8458200" cy="1222375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AR</a:t>
            </a:r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VR </a:t>
            </a:r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технологии в образовании 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5656877"/>
            <a:ext cx="8458200" cy="9144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114275"/>
            <a:ext cx="57150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9023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686800" cy="838200"/>
          </a:xfrm>
        </p:spPr>
        <p:txBody>
          <a:bodyPr/>
          <a:lstStyle/>
          <a:p>
            <a:pPr algn="ctr"/>
            <a:r>
              <a:rPr lang="en-US" dirty="0"/>
              <a:t>VR CHEMISTRY LAB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230319"/>
            <a:ext cx="4392488" cy="266692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1196752"/>
            <a:ext cx="4320481" cy="270367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9623" y="4077072"/>
            <a:ext cx="8992333" cy="2677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Cu+HCl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реакция не протекает </a:t>
            </a:r>
          </a:p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Fe + 2HCl = FeCl2 + H2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↑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(выделение пузырьков газа)</a:t>
            </a:r>
          </a:p>
          <a:p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pt-BR" sz="2800" b="1" dirty="0">
                <a:latin typeface="Times New Roman" pitchFamily="18" charset="0"/>
                <a:cs typeface="Times New Roman" pitchFamily="18" charset="0"/>
              </a:rPr>
              <a:t>Zn + 2HCl = ZnCl 2 + </a:t>
            </a:r>
            <a:r>
              <a:rPr lang="pt-BR" sz="2800" b="1" dirty="0" smtClean="0">
                <a:latin typeface="Times New Roman" pitchFamily="18" charset="0"/>
                <a:cs typeface="Times New Roman" pitchFamily="18" charset="0"/>
              </a:rPr>
              <a:t>H2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↑ (выделение пузырьков газа)</a:t>
            </a:r>
          </a:p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3559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Технология дополненной реальности (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augmented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reality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, AR)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469473"/>
            <a:ext cx="2745304" cy="504056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484784"/>
            <a:ext cx="3157205" cy="5109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85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Технология дополненной реальности (</a:t>
            </a:r>
            <a:r>
              <a:rPr lang="ru-RU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augmented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reality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AR)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132856"/>
            <a:ext cx="5476798" cy="302433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1427196"/>
            <a:ext cx="2807301" cy="5129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604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556792"/>
            <a:ext cx="8686800" cy="4525963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Иммерсивные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технологии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элементами дополненной реальности расширяют возможности обучения в различных областях образования.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Интеграция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AR-технологий в образовательные программы может стать эффективным инструментом в руках современных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учителей.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применения AR не требуется крупных затрат на техническое переоснащение и регулярную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модернизацию.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927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AR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VR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технологии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8600" y="712493"/>
            <a:ext cx="8686800" cy="6120680"/>
          </a:xfrm>
        </p:spPr>
        <p:txBody>
          <a:bodyPr>
            <a:normAutofit fontScale="77500" lnSpcReduction="20000"/>
          </a:bodyPr>
          <a:lstStyle/>
          <a:p>
            <a:endParaRPr lang="ru-RU" dirty="0"/>
          </a:p>
          <a:p>
            <a:pPr marL="0" indent="0"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	Технология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виртуальной реальности (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virtual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reality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VR)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это комплексная технология, позволяющая погрузить человека 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иммерсивный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виртуальный мир при использовании специализированных устройств (шлемов виртуальной реальности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Технология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дополненной реальности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augmented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reality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AR) – </a:t>
            </a:r>
            <a:endPara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технология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позволяющая </a:t>
            </a:r>
            <a:endPara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интегрировать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информацию </a:t>
            </a:r>
            <a:endPara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объектами реального мира </a:t>
            </a:r>
            <a:endPara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форме текста, </a:t>
            </a:r>
            <a:endPara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компьютерной графики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аудио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иных </a:t>
            </a:r>
            <a:endPara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представлений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режиме </a:t>
            </a:r>
            <a:endPara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реального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времени.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627"/>
          <a:stretch/>
        </p:blipFill>
        <p:spPr bwMode="auto">
          <a:xfrm>
            <a:off x="4283968" y="3140968"/>
            <a:ext cx="4576564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1510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преимущества использования </a:t>
            </a:r>
            <a:r>
              <a:rPr lang="ru-RU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AR/</a:t>
            </a:r>
            <a:r>
              <a:rPr lang="en-US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VR </a:t>
            </a:r>
            <a:r>
              <a:rPr lang="ru-RU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технологии </a:t>
            </a:r>
            <a:r>
              <a:rPr lang="ru-RU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образовательных </a:t>
            </a:r>
            <a:r>
              <a:rPr lang="ru-RU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целях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556792"/>
            <a:ext cx="849694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легкость,  портативность  и  относительно  низкая  цена  мобильного устройства, возможность обучения с любого цифрового устройства; 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лаконичность и наглядность образовательного контента; 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практико-ориентированное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обучение; 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расширение представлений о происходящих процессах в окружающем мире,  расширение  возможностей  моделирования  нетипичных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образовательных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задач; 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проведение научных экспериментов и опытов, изучение технических устройств и т.п., различных процессов и явлений без использования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штатного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лабораторного оборудования, без риска для жизни и здоровья; 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повышение мотивации и заинтересованности обучающихся за счет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создания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учебной среды, воспринимаемой через органы чувств, вовлечение в изучаемый процесс; 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отсутствие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возрастных границ, возможность использования в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профес-сиональной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переподготовке.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411428" y="-4961453"/>
            <a:ext cx="2664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prstClr val="black"/>
                </a:solidFill>
              </a:rPr>
              <a:t>▪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0948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692696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Ограничения использования </a:t>
            </a:r>
            <a:r>
              <a:rPr lang="en-U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AR/VR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технологии 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5" y="1340768"/>
            <a:ext cx="8856984" cy="5112568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§"/>
            </a:pP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§"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отсутствие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части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обучающихся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мобильных телефонов и планшетов; </a:t>
            </a: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§"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технические 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ограничения цифровых  устройств:  малые  экраны 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мобильных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устройств, быстрая разрядка батареи и т.п.; </a:t>
            </a: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§"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быстро  меняющийся  рынок  IT-устройств,  наращивание  технических характеристик,  устаревшие  модели  мобильных  устройств  могут  не 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поддерживать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новейшие технологии; </a:t>
            </a: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§"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необходимость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владения навыками защиты персональных данных; </a:t>
            </a: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§"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недостаток 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обучающих  приложений с  дополненной  реальностью, большая часть из которых на иностранном языке; </a:t>
            </a: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§"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 всех  дисциплин  можно  подобрать  подходящее  приложение  с дополненной реальностью </a:t>
            </a: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§"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методическая 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неподготовленность  педагогов  к  применению  AR-технологии в образовании; </a:t>
            </a:r>
          </a:p>
        </p:txBody>
      </p:sp>
    </p:spTree>
    <p:extLst>
      <p:ext uri="{BB962C8B-B14F-4D97-AF65-F5344CB8AC3E}">
        <p14:creationId xmlns:p14="http://schemas.microsoft.com/office/powerpoint/2010/main" val="1271172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893832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VR/A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технологии 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образования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Экскурсии по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музеям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Специальное образование</a:t>
            </a:r>
          </a:p>
          <a:p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Изучение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истории</a:t>
            </a:r>
          </a:p>
          <a:p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Человеческая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биохимия</a:t>
            </a:r>
          </a:p>
          <a:p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Изучение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языков</a:t>
            </a:r>
          </a:p>
          <a:p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Лаборатории в </a:t>
            </a:r>
            <a:endParaRPr lang="en-US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виртуальной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реальности 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ru-RU" dirty="0" smtClean="0"/>
              <a:t> </a:t>
            </a:r>
          </a:p>
          <a:p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916832"/>
            <a:ext cx="4403395" cy="4437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258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Google </a:t>
            </a:r>
            <a:r>
              <a:rPr lang="ru-RU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Планета Земля </a:t>
            </a:r>
            <a:r>
              <a:rPr lang="en-US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VR</a:t>
            </a:r>
            <a:r>
              <a:rPr lang="en-US" dirty="0">
                <a:solidFill>
                  <a:srgbClr val="1E85D9"/>
                </a:solidFill>
                <a:effectLst/>
                <a:latin typeface="Roboto"/>
              </a:rPr>
              <a:t/>
            </a:r>
            <a:br>
              <a:rPr lang="en-US" dirty="0">
                <a:solidFill>
                  <a:srgbClr val="1E85D9"/>
                </a:solidFill>
                <a:effectLst/>
                <a:latin typeface="Roboto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08720"/>
            <a:ext cx="8686800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  <a:hlinkClick r:id="rId2"/>
              </a:rPr>
              <a:t>VR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Google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Earth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VR. Дает возможность увидеть мировые достопримечательности «в полный рост» и рассмотреть их со всех сторон. Египетские пирамиды, Эйфелева башня, Ниагарский водопад – все самые уникальные объекты становятся близко, как никогда.</a:t>
            </a:r>
          </a:p>
          <a:p>
            <a:pPr marL="0" indent="0"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  <a:hlinkClick r:id="rId3"/>
              </a:rPr>
              <a:t>VR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Экскурсии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музеям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4784" y="3501008"/>
            <a:ext cx="6239216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6325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R4QUEST</a:t>
            </a:r>
            <a:b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80728"/>
            <a:ext cx="5112568" cy="5877272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Необходимое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оборудование: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смартфон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приложение с технологией дополненной реальности особенно полюбилось участникам Программы апробации за формат обучения, при котором проверка знаний и навыков осуществляется в игровой форме: ориентирование на местности и приключение в стиле поиска сокровищ, в дополненной реальности. Педагоги используют приложение в различного рода внеклассной деятельности.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7364" y="1336335"/>
            <a:ext cx="1979712" cy="1979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9600" y="3501008"/>
            <a:ext cx="3678148" cy="2453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3383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VR CHEMISTRY LAB</a:t>
            </a:r>
            <a:b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24745"/>
            <a:ext cx="8892480" cy="1944215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Необходимое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оборудование: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VR-шлем HTC 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Vive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/ 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Vive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Pro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/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Vive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Cosmos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/ 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OculusRift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/ 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Samsung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HMD 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Odyssey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/ HP 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Reverb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аналоги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929452"/>
            <a:ext cx="4833905" cy="2717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5574" y="2144348"/>
            <a:ext cx="8892479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ru-RU" sz="3200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600" dirty="0" smtClean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Виртуальная </a:t>
            </a:r>
            <a:r>
              <a:rPr lang="ru-RU" sz="2600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химическая лаборатория для школ или вузов. Позволяет дополнить существующую лабораторию и расширить список экспериментов, доступных для самостоятельного выполнения учащимся. </a:t>
            </a:r>
            <a:endParaRPr lang="en-US" sz="2600" dirty="0">
              <a:solidFill>
                <a:srgbClr val="4E3B3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4489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20688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Технология дополненной реальности (</a:t>
            </a:r>
            <a:r>
              <a:rPr lang="ru-RU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augmented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reality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AR)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44824"/>
            <a:ext cx="4176464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0386" y="2564904"/>
            <a:ext cx="4010257" cy="2427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8379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261</TotalTime>
  <Words>351</Words>
  <Application>Microsoft Office PowerPoint</Application>
  <PresentationFormat>Экран (4:3)</PresentationFormat>
  <Paragraphs>68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Трек</vt:lpstr>
      <vt:lpstr>AR/VR  технологии в образовании </vt:lpstr>
      <vt:lpstr>AR/VR технологии</vt:lpstr>
      <vt:lpstr>преимущества использования AR/VR технологии в образовательных целях </vt:lpstr>
      <vt:lpstr>Ограничения использования AR/VR технологии  </vt:lpstr>
      <vt:lpstr>VR/Ar технологии  для образования</vt:lpstr>
      <vt:lpstr>Google Планета Земля VR </vt:lpstr>
      <vt:lpstr>R4QUEST </vt:lpstr>
      <vt:lpstr>VR CHEMISTRY LAB </vt:lpstr>
      <vt:lpstr>Технология дополненной реальности (augmented reality, AR)</vt:lpstr>
      <vt:lpstr>VR CHEMISTRY LAB</vt:lpstr>
      <vt:lpstr>Технология дополненной реальности (augmented reality, AR)</vt:lpstr>
      <vt:lpstr>Технология дополненной реальности (augmented reality, AR)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AR/VR  технологии в образовании </dc:title>
  <dc:creator>User</dc:creator>
  <cp:lastModifiedBy>User</cp:lastModifiedBy>
  <cp:revision>21</cp:revision>
  <dcterms:created xsi:type="dcterms:W3CDTF">2022-12-26T14:02:34Z</dcterms:created>
  <dcterms:modified xsi:type="dcterms:W3CDTF">2022-12-26T18:37:24Z</dcterms:modified>
</cp:coreProperties>
</file>