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3"/>
  </p:notesMasterIdLst>
  <p:handoutMasterIdLst>
    <p:handoutMasterId r:id="rId14"/>
  </p:handoutMasterIdLst>
  <p:sldIdLst>
    <p:sldId id="305" r:id="rId5"/>
    <p:sldId id="317" r:id="rId6"/>
    <p:sldId id="296" r:id="rId7"/>
    <p:sldId id="314" r:id="rId8"/>
    <p:sldId id="294" r:id="rId9"/>
    <p:sldId id="313" r:id="rId10"/>
    <p:sldId id="310" r:id="rId11"/>
    <p:sldId id="316" r:id="rId12"/>
  </p:sldIdLst>
  <p:sldSz cx="12192000" cy="6858000"/>
  <p:notesSz cx="6858000" cy="9144000"/>
  <p:defaultTextStyle>
    <a:defPPr rtl="0">
      <a:defRPr lang="ru-MO"/>
    </a:defPPr>
    <a:lvl1pPr marL="0" algn="l" defTabSz="914400" rtl="0" eaLnBrk="1" latinLnBrk="0" hangingPunct="1">
      <a:defRPr lang="ru-MO" sz="1800" kern="1200">
        <a:solidFill>
          <a:schemeClr val="tx1"/>
        </a:solidFill>
        <a:latin typeface="+mn-lt"/>
        <a:ea typeface="+mn-ea"/>
        <a:cs typeface="+mn-cs"/>
      </a:defRPr>
    </a:lvl1pPr>
    <a:lvl2pPr marL="457200" algn="l" defTabSz="914400" rtl="0" eaLnBrk="1" latinLnBrk="0" hangingPunct="1">
      <a:defRPr lang="ru-MO" sz="1800" kern="1200">
        <a:solidFill>
          <a:schemeClr val="tx1"/>
        </a:solidFill>
        <a:latin typeface="+mn-lt"/>
        <a:ea typeface="+mn-ea"/>
        <a:cs typeface="+mn-cs"/>
      </a:defRPr>
    </a:lvl2pPr>
    <a:lvl3pPr marL="914400" algn="l" defTabSz="914400" rtl="0" eaLnBrk="1" latinLnBrk="0" hangingPunct="1">
      <a:defRPr lang="ru-MO" sz="1800" kern="1200">
        <a:solidFill>
          <a:schemeClr val="tx1"/>
        </a:solidFill>
        <a:latin typeface="+mn-lt"/>
        <a:ea typeface="+mn-ea"/>
        <a:cs typeface="+mn-cs"/>
      </a:defRPr>
    </a:lvl3pPr>
    <a:lvl4pPr marL="1371600" algn="l" defTabSz="914400" rtl="0" eaLnBrk="1" latinLnBrk="0" hangingPunct="1">
      <a:defRPr lang="ru-MO" sz="1800" kern="1200">
        <a:solidFill>
          <a:schemeClr val="tx1"/>
        </a:solidFill>
        <a:latin typeface="+mn-lt"/>
        <a:ea typeface="+mn-ea"/>
        <a:cs typeface="+mn-cs"/>
      </a:defRPr>
    </a:lvl4pPr>
    <a:lvl5pPr marL="1828800" algn="l" defTabSz="914400" rtl="0" eaLnBrk="1" latinLnBrk="0" hangingPunct="1">
      <a:defRPr lang="ru-MO" sz="1800" kern="1200">
        <a:solidFill>
          <a:schemeClr val="tx1"/>
        </a:solidFill>
        <a:latin typeface="+mn-lt"/>
        <a:ea typeface="+mn-ea"/>
        <a:cs typeface="+mn-cs"/>
      </a:defRPr>
    </a:lvl5pPr>
    <a:lvl6pPr marL="2286000" algn="l" defTabSz="914400" rtl="0" eaLnBrk="1" latinLnBrk="0" hangingPunct="1">
      <a:defRPr lang="ru-MO" sz="1800" kern="1200">
        <a:solidFill>
          <a:schemeClr val="tx1"/>
        </a:solidFill>
        <a:latin typeface="+mn-lt"/>
        <a:ea typeface="+mn-ea"/>
        <a:cs typeface="+mn-cs"/>
      </a:defRPr>
    </a:lvl6pPr>
    <a:lvl7pPr marL="2743200" algn="l" defTabSz="914400" rtl="0" eaLnBrk="1" latinLnBrk="0" hangingPunct="1">
      <a:defRPr lang="ru-MO" sz="1800" kern="1200">
        <a:solidFill>
          <a:schemeClr val="tx1"/>
        </a:solidFill>
        <a:latin typeface="+mn-lt"/>
        <a:ea typeface="+mn-ea"/>
        <a:cs typeface="+mn-cs"/>
      </a:defRPr>
    </a:lvl7pPr>
    <a:lvl8pPr marL="3200400" algn="l" defTabSz="914400" rtl="0" eaLnBrk="1" latinLnBrk="0" hangingPunct="1">
      <a:defRPr lang="ru-MO" sz="1800" kern="1200">
        <a:solidFill>
          <a:schemeClr val="tx1"/>
        </a:solidFill>
        <a:latin typeface="+mn-lt"/>
        <a:ea typeface="+mn-ea"/>
        <a:cs typeface="+mn-cs"/>
      </a:defRPr>
    </a:lvl8pPr>
    <a:lvl9pPr marL="3657600" algn="l" defTabSz="914400" rtl="0" eaLnBrk="1" latinLnBrk="0" hangingPunct="1">
      <a:defRPr lang="ru-MO"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85" userDrawn="1">
          <p15:clr>
            <a:srgbClr val="A4A3A4"/>
          </p15:clr>
        </p15:guide>
        <p15:guide id="2" pos="3840" userDrawn="1">
          <p15:clr>
            <a:srgbClr val="A4A3A4"/>
          </p15:clr>
        </p15:guide>
        <p15:guide id="3" orient="horz" pos="157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4" name="Автор"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D7D9"/>
    <a:srgbClr val="93D3D9"/>
    <a:srgbClr val="AAD6FF"/>
    <a:srgbClr val="B2C8CD"/>
    <a:srgbClr val="CCD8D6"/>
    <a:srgbClr val="4F5945"/>
    <a:srgbClr val="73292A"/>
    <a:srgbClr val="7F867A"/>
    <a:srgbClr val="A65B3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879" autoAdjust="0"/>
  </p:normalViewPr>
  <p:slideViewPr>
    <p:cSldViewPr snapToGrid="0">
      <p:cViewPr varScale="1">
        <p:scale>
          <a:sx n="86" d="100"/>
          <a:sy n="86" d="100"/>
        </p:scale>
        <p:origin x="562" y="53"/>
      </p:cViewPr>
      <p:guideLst>
        <p:guide orient="horz" pos="3385"/>
        <p:guide pos="3840"/>
        <p:guide orient="horz" pos="1570"/>
      </p:guideLst>
    </p:cSldViewPr>
  </p:slid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72" d="100"/>
          <a:sy n="72" d="100"/>
        </p:scale>
        <p:origin x="3524" y="4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a:extLst>
              <a:ext uri="{FF2B5EF4-FFF2-40B4-BE49-F238E27FC236}">
                <a16:creationId xmlns:a16="http://schemas.microsoft.com/office/drawing/2014/main" id="{A49852A6-C536-198B-0B36-808C24FAAF6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lang="ru-MO" sz="1200"/>
            </a:lvl1pPr>
          </a:lstStyle>
          <a:p>
            <a:pPr rtl="0"/>
            <a:endParaRPr lang="ru-RU"/>
          </a:p>
        </p:txBody>
      </p:sp>
      <p:sp>
        <p:nvSpPr>
          <p:cNvPr id="3" name="Дата 2">
            <a:extLst>
              <a:ext uri="{FF2B5EF4-FFF2-40B4-BE49-F238E27FC236}">
                <a16:creationId xmlns:a16="http://schemas.microsoft.com/office/drawing/2014/main" id="{9F40B29C-E84A-E4D1-8998-1A961EC23B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lang="ru-MO" sz="1200"/>
            </a:lvl1pPr>
          </a:lstStyle>
          <a:p>
            <a:pPr rtl="0"/>
            <a:fld id="{D874E27E-5D1F-488F-8842-2EE4665658AB}" type="datetime1">
              <a:rPr lang="ru-RU" smtClean="0"/>
              <a:t>06.01.2024</a:t>
            </a:fld>
            <a:endParaRPr lang="ru-RU" dirty="0"/>
          </a:p>
        </p:txBody>
      </p:sp>
      <p:sp>
        <p:nvSpPr>
          <p:cNvPr id="4" name="Нижний колонтитул 3">
            <a:extLst>
              <a:ext uri="{FF2B5EF4-FFF2-40B4-BE49-F238E27FC236}">
                <a16:creationId xmlns:a16="http://schemas.microsoft.com/office/drawing/2014/main" id="{FCCE4DE7-ED89-D264-F004-38F2DF4879D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lang="ru-MO" sz="1200"/>
            </a:lvl1pPr>
          </a:lstStyle>
          <a:p>
            <a:pPr rtl="0"/>
            <a:endParaRPr lang="ru-RU"/>
          </a:p>
        </p:txBody>
      </p:sp>
      <p:sp>
        <p:nvSpPr>
          <p:cNvPr id="5" name="Номер слайда 4">
            <a:extLst>
              <a:ext uri="{FF2B5EF4-FFF2-40B4-BE49-F238E27FC236}">
                <a16:creationId xmlns:a16="http://schemas.microsoft.com/office/drawing/2014/main" id="{CF7E8591-FF54-5A00-A703-95ABC16B78D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lang="ru-MO" sz="1200"/>
            </a:lvl1pPr>
          </a:lstStyle>
          <a:p>
            <a:pPr rtl="0"/>
            <a:fld id="{17369B77-94AB-0344-9EBF-9DB9EE8D3ABC}" type="slidenum">
              <a:rPr lang="ru-RU" smtClean="0"/>
              <a:t>‹#›</a:t>
            </a:fld>
            <a:endParaRPr lang="ru-RU"/>
          </a:p>
        </p:txBody>
      </p:sp>
    </p:spTree>
    <p:extLst>
      <p:ext uri="{BB962C8B-B14F-4D97-AF65-F5344CB8AC3E}">
        <p14:creationId xmlns:p14="http://schemas.microsoft.com/office/powerpoint/2010/main" val="2398597423"/>
      </p:ext>
    </p:extLst>
  </p:cSld>
  <p:clrMap bg1="lt1" tx1="dk1" bg2="lt2" tx2="dk2" accent1="accent1" accent2="accent2" accent3="accent3" accent4="accent4" accent5="accent5" accent6="accent6" hlink="hlink" folHlink="folHlink"/>
  <p:hf hdr="0" ftr="0" dt="0"/>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lang="ru-MO" sz="1200"/>
            </a:lvl1pPr>
          </a:lstStyle>
          <a:p>
            <a:pPr rtl="0"/>
            <a:endParaRPr lang="ru-RU" noProof="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lang="ru-MO" sz="1200"/>
            </a:lvl1pPr>
          </a:lstStyle>
          <a:p>
            <a:fld id="{B1CC0895-195D-42AE-A25E-8485D1B75B8A}" type="datetime1">
              <a:rPr lang="ru-RU" noProof="0" smtClean="0"/>
              <a:pPr/>
              <a:t>06.01.2024</a:t>
            </a:fld>
            <a:endParaRPr lang="ru-RU" noProof="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defPPr>
              <a:defRPr lang="ru-MO"/>
            </a:defPPr>
          </a:lstStyle>
          <a:p>
            <a:pPr rtl="0"/>
            <a:endParaRPr lang="ru-RU" noProof="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defPPr>
              <a:defRPr lang="ru-MO"/>
            </a:def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lang="ru-MO" sz="1200"/>
            </a:lvl1pPr>
          </a:lstStyle>
          <a:p>
            <a:pPr rtl="0"/>
            <a:endParaRPr lang="ru-RU" noProof="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lang="ru-MO" sz="1200"/>
            </a:lvl1pPr>
          </a:lstStyle>
          <a:p>
            <a:pPr rtl="0"/>
            <a:fld id="{0775476F-A808-1F46-A368-07984F6DA22E}" type="slidenum">
              <a:rPr lang="ru-RU" noProof="0" smtClean="0"/>
              <a:t>‹#›</a:t>
            </a:fld>
            <a:endParaRPr lang="ru-RU" noProof="0"/>
          </a:p>
        </p:txBody>
      </p:sp>
    </p:spTree>
    <p:extLst>
      <p:ext uri="{BB962C8B-B14F-4D97-AF65-F5344CB8AC3E}">
        <p14:creationId xmlns:p14="http://schemas.microsoft.com/office/powerpoint/2010/main" val="111425272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lang="ru-MO" sz="1200" kern="1200">
        <a:solidFill>
          <a:schemeClr val="tx1"/>
        </a:solidFill>
        <a:latin typeface="+mn-lt"/>
        <a:ea typeface="+mn-ea"/>
        <a:cs typeface="+mn-cs"/>
      </a:defRPr>
    </a:lvl1pPr>
    <a:lvl2pPr marL="457200" algn="l" defTabSz="914400" rtl="0" eaLnBrk="1" latinLnBrk="0" hangingPunct="1">
      <a:defRPr lang="ru-MO" sz="1200" kern="1200">
        <a:solidFill>
          <a:schemeClr val="tx1"/>
        </a:solidFill>
        <a:latin typeface="+mn-lt"/>
        <a:ea typeface="+mn-ea"/>
        <a:cs typeface="+mn-cs"/>
      </a:defRPr>
    </a:lvl2pPr>
    <a:lvl3pPr marL="914400" algn="l" defTabSz="914400" rtl="0" eaLnBrk="1" latinLnBrk="0" hangingPunct="1">
      <a:defRPr lang="ru-MO" sz="1200" kern="1200">
        <a:solidFill>
          <a:schemeClr val="tx1"/>
        </a:solidFill>
        <a:latin typeface="+mn-lt"/>
        <a:ea typeface="+mn-ea"/>
        <a:cs typeface="+mn-cs"/>
      </a:defRPr>
    </a:lvl3pPr>
    <a:lvl4pPr marL="1371600" algn="l" defTabSz="914400" rtl="0" eaLnBrk="1" latinLnBrk="0" hangingPunct="1">
      <a:defRPr lang="ru-MO" sz="1200" kern="1200">
        <a:solidFill>
          <a:schemeClr val="tx1"/>
        </a:solidFill>
        <a:latin typeface="+mn-lt"/>
        <a:ea typeface="+mn-ea"/>
        <a:cs typeface="+mn-cs"/>
      </a:defRPr>
    </a:lvl4pPr>
    <a:lvl5pPr marL="1828800" algn="l" defTabSz="914400" rtl="0" eaLnBrk="1" latinLnBrk="0" hangingPunct="1">
      <a:defRPr lang="ru-MO" sz="1200" kern="1200">
        <a:solidFill>
          <a:schemeClr val="tx1"/>
        </a:solidFill>
        <a:latin typeface="+mn-lt"/>
        <a:ea typeface="+mn-ea"/>
        <a:cs typeface="+mn-cs"/>
      </a:defRPr>
    </a:lvl5pPr>
    <a:lvl6pPr marL="2286000" algn="l" defTabSz="914400" rtl="0" eaLnBrk="1" latinLnBrk="0" hangingPunct="1">
      <a:defRPr lang="ru-MO" sz="1200" kern="1200">
        <a:solidFill>
          <a:schemeClr val="tx1"/>
        </a:solidFill>
        <a:latin typeface="+mn-lt"/>
        <a:ea typeface="+mn-ea"/>
        <a:cs typeface="+mn-cs"/>
      </a:defRPr>
    </a:lvl6pPr>
    <a:lvl7pPr marL="2743200" algn="l" defTabSz="914400" rtl="0" eaLnBrk="1" latinLnBrk="0" hangingPunct="1">
      <a:defRPr lang="ru-MO" sz="1200" kern="1200">
        <a:solidFill>
          <a:schemeClr val="tx1"/>
        </a:solidFill>
        <a:latin typeface="+mn-lt"/>
        <a:ea typeface="+mn-ea"/>
        <a:cs typeface="+mn-cs"/>
      </a:defRPr>
    </a:lvl7pPr>
    <a:lvl8pPr marL="3200400" algn="l" defTabSz="914400" rtl="0" eaLnBrk="1" latinLnBrk="0" hangingPunct="1">
      <a:defRPr lang="ru-MO" sz="1200" kern="1200">
        <a:solidFill>
          <a:schemeClr val="tx1"/>
        </a:solidFill>
        <a:latin typeface="+mn-lt"/>
        <a:ea typeface="+mn-ea"/>
        <a:cs typeface="+mn-cs"/>
      </a:defRPr>
    </a:lvl8pPr>
    <a:lvl9pPr marL="3657600" algn="l" defTabSz="914400" rtl="0" eaLnBrk="1" latinLnBrk="0" hangingPunct="1">
      <a:defRPr lang="ru-MO"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5"/>
          </p:nvPr>
        </p:nvSpPr>
        <p:spPr/>
        <p:txBody>
          <a:bodyPr/>
          <a:lstStyle/>
          <a:p>
            <a:pPr rtl="0"/>
            <a:fld id="{0775476F-A808-1F46-A368-07984F6DA22E}" type="slidenum">
              <a:rPr lang="ru-RU" smtClean="0"/>
              <a:t>1</a:t>
            </a:fld>
            <a:endParaRPr lang="ru-RU"/>
          </a:p>
        </p:txBody>
      </p:sp>
    </p:spTree>
    <p:extLst>
      <p:ext uri="{BB962C8B-B14F-4D97-AF65-F5344CB8AC3E}">
        <p14:creationId xmlns:p14="http://schemas.microsoft.com/office/powerpoint/2010/main" val="11778440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defPPr>
              <a:defRPr lang="ru-MO"/>
            </a:defPPr>
          </a:lstStyle>
          <a:p>
            <a:pPr rtl="0"/>
            <a:endParaRPr lang="ru-RU"/>
          </a:p>
        </p:txBody>
      </p:sp>
      <p:sp>
        <p:nvSpPr>
          <p:cNvPr id="4" name="Номер слайда 3"/>
          <p:cNvSpPr>
            <a:spLocks noGrp="1"/>
          </p:cNvSpPr>
          <p:nvPr>
            <p:ph type="sldNum" sz="quarter" idx="5"/>
          </p:nvPr>
        </p:nvSpPr>
        <p:spPr/>
        <p:txBody>
          <a:bodyPr rtlCol="0"/>
          <a:lstStyle>
            <a:defPPr>
              <a:defRPr lang="ru-MO"/>
            </a:defPPr>
          </a:lstStyle>
          <a:p>
            <a:pPr rtl="0"/>
            <a:fld id="{0775476F-A808-1F46-A368-07984F6DA22E}" type="slidenum">
              <a:rPr lang="ru-RU" smtClean="0"/>
              <a:t>3</a:t>
            </a:fld>
            <a:endParaRPr lang="ru-RU"/>
          </a:p>
        </p:txBody>
      </p:sp>
    </p:spTree>
    <p:extLst>
      <p:ext uri="{BB962C8B-B14F-4D97-AF65-F5344CB8AC3E}">
        <p14:creationId xmlns:p14="http://schemas.microsoft.com/office/powerpoint/2010/main" val="32702328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5"/>
          </p:nvPr>
        </p:nvSpPr>
        <p:spPr/>
        <p:txBody>
          <a:bodyPr/>
          <a:lstStyle/>
          <a:p>
            <a:pPr rtl="0"/>
            <a:fld id="{0775476F-A808-1F46-A368-07984F6DA22E}" type="slidenum">
              <a:rPr lang="ru-RU" smtClean="0"/>
              <a:t>4</a:t>
            </a:fld>
            <a:endParaRPr lang="ru-RU"/>
          </a:p>
        </p:txBody>
      </p:sp>
    </p:spTree>
    <p:extLst>
      <p:ext uri="{BB962C8B-B14F-4D97-AF65-F5344CB8AC3E}">
        <p14:creationId xmlns:p14="http://schemas.microsoft.com/office/powerpoint/2010/main" val="2400153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5"/>
          </p:nvPr>
        </p:nvSpPr>
        <p:spPr/>
        <p:txBody>
          <a:bodyPr/>
          <a:lstStyle/>
          <a:p>
            <a:pPr rtl="0"/>
            <a:fld id="{0775476F-A808-1F46-A368-07984F6DA22E}" type="slidenum">
              <a:rPr lang="ru-RU" smtClean="0"/>
              <a:t>5</a:t>
            </a:fld>
            <a:endParaRPr lang="ru-RU"/>
          </a:p>
        </p:txBody>
      </p:sp>
    </p:spTree>
    <p:extLst>
      <p:ext uri="{BB962C8B-B14F-4D97-AF65-F5344CB8AC3E}">
        <p14:creationId xmlns:p14="http://schemas.microsoft.com/office/powerpoint/2010/main" val="38510831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rtl="0"/>
            <a:fld id="{0775476F-A808-1F46-A368-07984F6DA22E}" type="slidenum">
              <a:rPr lang="ru-RU" smtClean="0"/>
              <a:t>6</a:t>
            </a:fld>
            <a:endParaRPr lang="ru-RU"/>
          </a:p>
        </p:txBody>
      </p:sp>
    </p:spTree>
    <p:extLst>
      <p:ext uri="{BB962C8B-B14F-4D97-AF65-F5344CB8AC3E}">
        <p14:creationId xmlns:p14="http://schemas.microsoft.com/office/powerpoint/2010/main" val="37818780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5"/>
          </p:nvPr>
        </p:nvSpPr>
        <p:spPr/>
        <p:txBody>
          <a:bodyPr/>
          <a:lstStyle/>
          <a:p>
            <a:pPr rtl="0"/>
            <a:fld id="{0775476F-A808-1F46-A368-07984F6DA22E}" type="slidenum">
              <a:rPr lang="ru-RU" smtClean="0"/>
              <a:t>7</a:t>
            </a:fld>
            <a:endParaRPr lang="ru-RU"/>
          </a:p>
        </p:txBody>
      </p:sp>
    </p:spTree>
    <p:extLst>
      <p:ext uri="{BB962C8B-B14F-4D97-AF65-F5344CB8AC3E}">
        <p14:creationId xmlns:p14="http://schemas.microsoft.com/office/powerpoint/2010/main" val="4221608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defPPr>
              <a:defRPr lang="ru-MO"/>
            </a:defPPr>
          </a:lstStyle>
          <a:p>
            <a:pPr rtl="0"/>
            <a:endParaRPr lang="ru-RU"/>
          </a:p>
        </p:txBody>
      </p:sp>
      <p:sp>
        <p:nvSpPr>
          <p:cNvPr id="4" name="Номер слайда 3"/>
          <p:cNvSpPr>
            <a:spLocks noGrp="1"/>
          </p:cNvSpPr>
          <p:nvPr>
            <p:ph type="sldNum" sz="quarter" idx="5"/>
          </p:nvPr>
        </p:nvSpPr>
        <p:spPr/>
        <p:txBody>
          <a:bodyPr rtlCol="0"/>
          <a:lstStyle>
            <a:defPPr>
              <a:defRPr lang="ru-MO"/>
            </a:defPPr>
          </a:lstStyle>
          <a:p>
            <a:pPr rtl="0"/>
            <a:fld id="{0775476F-A808-1F46-A368-07984F6DA22E}" type="slidenum">
              <a:rPr lang="ru-RU" smtClean="0"/>
              <a:t>8</a:t>
            </a:fld>
            <a:endParaRPr lang="ru-RU"/>
          </a:p>
        </p:txBody>
      </p:sp>
    </p:spTree>
    <p:extLst>
      <p:ext uri="{BB962C8B-B14F-4D97-AF65-F5344CB8AC3E}">
        <p14:creationId xmlns:p14="http://schemas.microsoft.com/office/powerpoint/2010/main" val="214047026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solidFill>
          <a:schemeClr val="tx2"/>
        </a:solidFill>
        <a:effectLst/>
      </p:bgPr>
    </p:bg>
    <p:spTree>
      <p:nvGrpSpPr>
        <p:cNvPr id="1" name=""/>
        <p:cNvGrpSpPr/>
        <p:nvPr/>
      </p:nvGrpSpPr>
      <p:grpSpPr>
        <a:xfrm>
          <a:off x="0" y="0"/>
          <a:ext cx="0" cy="0"/>
          <a:chOff x="0" y="0"/>
          <a:chExt cx="0" cy="0"/>
        </a:xfrm>
      </p:grpSpPr>
      <p:pic>
        <p:nvPicPr>
          <p:cNvPr id="5" name="Рисунок 4" descr="Изображение, содержащее текст, растение&#10;&#10;Автоматически созданное описание">
            <a:extLst>
              <a:ext uri="{FF2B5EF4-FFF2-40B4-BE49-F238E27FC236}">
                <a16:creationId xmlns:a16="http://schemas.microsoft.com/office/drawing/2014/main" id="{A26D6E84-B5BE-5F3E-8B3F-1A46C7F307C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17210" y="0"/>
            <a:ext cx="8392026" cy="6858000"/>
          </a:xfrm>
          <a:prstGeom prst="rect">
            <a:avLst/>
          </a:prstGeom>
        </p:spPr>
      </p:pic>
      <p:sp>
        <p:nvSpPr>
          <p:cNvPr id="7" name="Овал 6">
            <a:extLst>
              <a:ext uri="{FF2B5EF4-FFF2-40B4-BE49-F238E27FC236}">
                <a16:creationId xmlns:a16="http://schemas.microsoft.com/office/drawing/2014/main" id="{F0A7E03F-5776-960D-3CA6-7CE62AC96693}"/>
              </a:ext>
            </a:extLst>
          </p:cNvPr>
          <p:cNvSpPr/>
          <p:nvPr userDrawn="1"/>
        </p:nvSpPr>
        <p:spPr>
          <a:xfrm>
            <a:off x="3300284" y="654912"/>
            <a:ext cx="5591432" cy="559143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cxnSp>
        <p:nvCxnSpPr>
          <p:cNvPr id="9" name="Прямая соединительная линия 8">
            <a:extLst>
              <a:ext uri="{FF2B5EF4-FFF2-40B4-BE49-F238E27FC236}">
                <a16:creationId xmlns:a16="http://schemas.microsoft.com/office/drawing/2014/main" id="{6A7464AF-3FD6-6193-CC95-A941ECE17B9D}"/>
              </a:ext>
            </a:extLst>
          </p:cNvPr>
          <p:cNvCxnSpPr>
            <a:cxnSpLocks/>
          </p:cNvCxnSpPr>
          <p:nvPr userDrawn="1"/>
        </p:nvCxnSpPr>
        <p:spPr>
          <a:xfrm>
            <a:off x="4359876" y="4300155"/>
            <a:ext cx="3472249" cy="0"/>
          </a:xfrm>
          <a:prstGeom prst="line">
            <a:avLst/>
          </a:prstGeom>
          <a:ln w="19050">
            <a:solidFill>
              <a:schemeClr val="accent1"/>
            </a:solidFill>
          </a:ln>
        </p:spPr>
        <p:style>
          <a:lnRef idx="1">
            <a:schemeClr val="dk1"/>
          </a:lnRef>
          <a:fillRef idx="0">
            <a:schemeClr val="dk1"/>
          </a:fillRef>
          <a:effectRef idx="0">
            <a:schemeClr val="dk1"/>
          </a:effectRef>
          <a:fontRef idx="minor">
            <a:schemeClr val="tx1"/>
          </a:fontRef>
        </p:style>
      </p:cxnSp>
      <p:pic>
        <p:nvPicPr>
          <p:cNvPr id="11" name="Рисунок 10" descr="Изображение, содержащее текст&#10;&#10;Автоматически созданное описание">
            <a:extLst>
              <a:ext uri="{FF2B5EF4-FFF2-40B4-BE49-F238E27FC236}">
                <a16:creationId xmlns:a16="http://schemas.microsoft.com/office/drawing/2014/main" id="{E5214731-3110-8D76-56DF-63353710419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9961" y="4157464"/>
            <a:ext cx="972078" cy="285381"/>
          </a:xfrm>
          <a:prstGeom prst="rect">
            <a:avLst/>
          </a:prstGeom>
        </p:spPr>
      </p:pic>
      <p:sp>
        <p:nvSpPr>
          <p:cNvPr id="17" name="Овал 16">
            <a:extLst>
              <a:ext uri="{FF2B5EF4-FFF2-40B4-BE49-F238E27FC236}">
                <a16:creationId xmlns:a16="http://schemas.microsoft.com/office/drawing/2014/main" id="{516369FF-9501-1944-3E3F-46CBFD515D8D}"/>
              </a:ext>
            </a:extLst>
          </p:cNvPr>
          <p:cNvSpPr/>
          <p:nvPr userDrawn="1"/>
        </p:nvSpPr>
        <p:spPr>
          <a:xfrm>
            <a:off x="3447535" y="807312"/>
            <a:ext cx="5296930" cy="529693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pic>
        <p:nvPicPr>
          <p:cNvPr id="13" name="Рисунок 12" descr="Изображение керамического изделия, фарфора&#10;&#10;Автоматически созданное описание">
            <a:extLst>
              <a:ext uri="{FF2B5EF4-FFF2-40B4-BE49-F238E27FC236}">
                <a16:creationId xmlns:a16="http://schemas.microsoft.com/office/drawing/2014/main" id="{AB1576B0-66ED-3F92-2AF8-4EF965E4E3F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019338" y="4814449"/>
            <a:ext cx="1668775" cy="1621434"/>
          </a:xfrm>
          <a:prstGeom prst="rect">
            <a:avLst/>
          </a:prstGeom>
        </p:spPr>
      </p:pic>
      <p:pic>
        <p:nvPicPr>
          <p:cNvPr id="15" name="Рисунок 14">
            <a:extLst>
              <a:ext uri="{FF2B5EF4-FFF2-40B4-BE49-F238E27FC236}">
                <a16:creationId xmlns:a16="http://schemas.microsoft.com/office/drawing/2014/main" id="{9E576603-B88C-9F7F-98A5-E94BD2C23E63}"/>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530777" y="1164252"/>
            <a:ext cx="818801" cy="845501"/>
          </a:xfrm>
          <a:prstGeom prst="rect">
            <a:avLst/>
          </a:prstGeom>
        </p:spPr>
      </p:pic>
      <p:sp>
        <p:nvSpPr>
          <p:cNvPr id="2" name="Заголовок 1">
            <a:extLst>
              <a:ext uri="{FF2B5EF4-FFF2-40B4-BE49-F238E27FC236}">
                <a16:creationId xmlns:a16="http://schemas.microsoft.com/office/drawing/2014/main" id="{494248F2-5264-4601-AA0B-6C092F77F2DD}"/>
              </a:ext>
            </a:extLst>
          </p:cNvPr>
          <p:cNvSpPr>
            <a:spLocks noGrp="1"/>
          </p:cNvSpPr>
          <p:nvPr>
            <p:ph type="ctrTitle"/>
          </p:nvPr>
        </p:nvSpPr>
        <p:spPr>
          <a:xfrm>
            <a:off x="2749296" y="2660904"/>
            <a:ext cx="6693408" cy="1088136"/>
          </a:xfrm>
        </p:spPr>
        <p:txBody>
          <a:bodyPr rtlCol="0" anchor="b">
            <a:noAutofit/>
          </a:bodyPr>
          <a:lstStyle>
            <a:lvl1pPr algn="ctr">
              <a:defRPr lang="ru-MO" sz="4600"/>
            </a:lvl1pPr>
          </a:lstStyle>
          <a:p>
            <a:pPr rtl="0"/>
            <a:r>
              <a:rPr lang="ru-RU" noProof="0"/>
              <a:t>Образец заголовка</a:t>
            </a:r>
          </a:p>
        </p:txBody>
      </p:sp>
      <p:sp>
        <p:nvSpPr>
          <p:cNvPr id="3" name="Подзаголовок 2">
            <a:extLst>
              <a:ext uri="{FF2B5EF4-FFF2-40B4-BE49-F238E27FC236}">
                <a16:creationId xmlns:a16="http://schemas.microsoft.com/office/drawing/2014/main" id="{DCFB69D3-5632-4285-A209-9DCA67DA668C}"/>
              </a:ext>
            </a:extLst>
          </p:cNvPr>
          <p:cNvSpPr>
            <a:spLocks noGrp="1"/>
          </p:cNvSpPr>
          <p:nvPr>
            <p:ph type="subTitle" idx="1"/>
          </p:nvPr>
        </p:nvSpPr>
        <p:spPr>
          <a:xfrm>
            <a:off x="4596384" y="2267712"/>
            <a:ext cx="2999232" cy="438912"/>
          </a:xfrm>
        </p:spPr>
        <p:txBody>
          <a:bodyPr rtlCol="0"/>
          <a:lstStyle>
            <a:lvl1pPr marL="0" indent="0" algn="ctr">
              <a:buNone/>
              <a:defRPr lang="ru-MO" sz="2400"/>
            </a:lvl1pPr>
            <a:lvl2pPr marL="457200" indent="0" algn="ctr">
              <a:buNone/>
              <a:defRPr lang="ru-MO" sz="2000"/>
            </a:lvl2pPr>
            <a:lvl3pPr marL="914400" indent="0" algn="ctr">
              <a:buNone/>
              <a:defRPr lang="ru-MO" sz="1800"/>
            </a:lvl3pPr>
            <a:lvl4pPr marL="1371600" indent="0" algn="ctr">
              <a:buNone/>
              <a:defRPr lang="ru-MO" sz="1600"/>
            </a:lvl4pPr>
            <a:lvl5pPr marL="1828800" indent="0" algn="ctr">
              <a:buNone/>
              <a:defRPr lang="ru-MO" sz="1600"/>
            </a:lvl5pPr>
            <a:lvl6pPr marL="2286000" indent="0" algn="ctr">
              <a:buNone/>
              <a:defRPr lang="ru-MO" sz="1600"/>
            </a:lvl6pPr>
            <a:lvl7pPr marL="2743200" indent="0" algn="ctr">
              <a:buNone/>
              <a:defRPr lang="ru-MO" sz="1600"/>
            </a:lvl7pPr>
            <a:lvl8pPr marL="3200400" indent="0" algn="ctr">
              <a:buNone/>
              <a:defRPr lang="ru-MO" sz="1600"/>
            </a:lvl8pPr>
            <a:lvl9pPr marL="3657600" indent="0" algn="ctr">
              <a:buNone/>
              <a:defRPr lang="ru-MO" sz="1600"/>
            </a:lvl9pPr>
          </a:lstStyle>
          <a:p>
            <a:pPr rtl="0"/>
            <a:r>
              <a:rPr lang="ru-RU" noProof="0"/>
              <a:t>Образец подзаголовка</a:t>
            </a:r>
          </a:p>
        </p:txBody>
      </p:sp>
    </p:spTree>
    <p:extLst>
      <p:ext uri="{BB962C8B-B14F-4D97-AF65-F5344CB8AC3E}">
        <p14:creationId xmlns:p14="http://schemas.microsoft.com/office/powerpoint/2010/main" val="29164985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2_Заголовок и контент">
    <p:bg>
      <p:bgPr>
        <a:solidFill>
          <a:schemeClr val="tx2"/>
        </a:solidFill>
        <a:effectLst/>
      </p:bgPr>
    </p:bg>
    <p:spTree>
      <p:nvGrpSpPr>
        <p:cNvPr id="1" name=""/>
        <p:cNvGrpSpPr/>
        <p:nvPr/>
      </p:nvGrpSpPr>
      <p:grpSpPr>
        <a:xfrm>
          <a:off x="0" y="0"/>
          <a:ext cx="0" cy="0"/>
          <a:chOff x="0" y="0"/>
          <a:chExt cx="0" cy="0"/>
        </a:xfrm>
      </p:grpSpPr>
      <p:sp>
        <p:nvSpPr>
          <p:cNvPr id="7" name="Прямоугольник 6">
            <a:extLst>
              <a:ext uri="{FF2B5EF4-FFF2-40B4-BE49-F238E27FC236}">
                <a16:creationId xmlns:a16="http://schemas.microsoft.com/office/drawing/2014/main" id="{BEB05881-FB11-43E8-CCDD-8C12CDB4FE47}"/>
              </a:ext>
            </a:extLst>
          </p:cNvPr>
          <p:cNvSpPr/>
          <p:nvPr userDrawn="1"/>
        </p:nvSpPr>
        <p:spPr>
          <a:xfrm>
            <a:off x="838199" y="196052"/>
            <a:ext cx="10515601" cy="16867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pic>
        <p:nvPicPr>
          <p:cNvPr id="9" name="Рисунок 8" descr="Изображение ткани&#10;&#10;Автоматически созданное описание">
            <a:extLst>
              <a:ext uri="{FF2B5EF4-FFF2-40B4-BE49-F238E27FC236}">
                <a16:creationId xmlns:a16="http://schemas.microsoft.com/office/drawing/2014/main" id="{A4941BBB-13FC-2ACE-1A50-C0F465531BD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5314950" y="-64113"/>
            <a:ext cx="1562100" cy="4394200"/>
          </a:xfrm>
          <a:prstGeom prst="rect">
            <a:avLst/>
          </a:prstGeom>
        </p:spPr>
      </p:pic>
      <p:sp>
        <p:nvSpPr>
          <p:cNvPr id="11" name="Прямоугольник 10">
            <a:extLst>
              <a:ext uri="{FF2B5EF4-FFF2-40B4-BE49-F238E27FC236}">
                <a16:creationId xmlns:a16="http://schemas.microsoft.com/office/drawing/2014/main" id="{D8BE9E36-E9D5-3FA6-EE22-A6E5CE13C462}"/>
              </a:ext>
            </a:extLst>
          </p:cNvPr>
          <p:cNvSpPr/>
          <p:nvPr userDrawn="1"/>
        </p:nvSpPr>
        <p:spPr>
          <a:xfrm>
            <a:off x="995423" y="319215"/>
            <a:ext cx="10185721" cy="1444625"/>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pic>
        <p:nvPicPr>
          <p:cNvPr id="13" name="Рисунок 12" descr="Изображение цветка, растения&#10;&#10;Автоматически созданное описание">
            <a:extLst>
              <a:ext uri="{FF2B5EF4-FFF2-40B4-BE49-F238E27FC236}">
                <a16:creationId xmlns:a16="http://schemas.microsoft.com/office/drawing/2014/main" id="{479E4054-0885-457B-35B3-A9B26ED9360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5400000">
            <a:off x="4869421" y="459092"/>
            <a:ext cx="749300" cy="2755900"/>
          </a:xfrm>
          <a:prstGeom prst="rect">
            <a:avLst/>
          </a:prstGeom>
        </p:spPr>
      </p:pic>
      <p:sp>
        <p:nvSpPr>
          <p:cNvPr id="2" name="Заголовок 1">
            <a:extLst>
              <a:ext uri="{FF2B5EF4-FFF2-40B4-BE49-F238E27FC236}">
                <a16:creationId xmlns:a16="http://schemas.microsoft.com/office/drawing/2014/main" id="{3CD97974-B93C-4C96-B3F6-F69E3D6DE6CA}"/>
              </a:ext>
            </a:extLst>
          </p:cNvPr>
          <p:cNvSpPr>
            <a:spLocks noGrp="1"/>
          </p:cNvSpPr>
          <p:nvPr>
            <p:ph type="title"/>
          </p:nvPr>
        </p:nvSpPr>
        <p:spPr>
          <a:xfrm>
            <a:off x="838200" y="484632"/>
            <a:ext cx="10515600" cy="1133856"/>
          </a:xfrm>
        </p:spPr>
        <p:txBody>
          <a:bodyPr rtlCol="0"/>
          <a:lstStyle>
            <a:lvl1pPr algn="ctr">
              <a:defRPr lang="ru-MO">
                <a:latin typeface="Baskerville" panose="02020502070401020303" pitchFamily="18" charset="0"/>
                <a:ea typeface="Baskerville" panose="02020502070401020303" pitchFamily="18" charset="0"/>
              </a:defRPr>
            </a:lvl1pPr>
          </a:lstStyle>
          <a:p>
            <a:pPr rtl="0"/>
            <a:r>
              <a:rPr lang="ru-RU" noProof="0"/>
              <a:t>Образец заголовка</a:t>
            </a:r>
          </a:p>
        </p:txBody>
      </p:sp>
      <p:sp>
        <p:nvSpPr>
          <p:cNvPr id="3" name="Объект 2">
            <a:extLst>
              <a:ext uri="{FF2B5EF4-FFF2-40B4-BE49-F238E27FC236}">
                <a16:creationId xmlns:a16="http://schemas.microsoft.com/office/drawing/2014/main" id="{8A6FC6F2-80B4-49A7-9448-33FE2DF0E967}"/>
              </a:ext>
            </a:extLst>
          </p:cNvPr>
          <p:cNvSpPr>
            <a:spLocks noGrp="1"/>
          </p:cNvSpPr>
          <p:nvPr>
            <p:ph idx="1" hasCustomPrompt="1"/>
          </p:nvPr>
        </p:nvSpPr>
        <p:spPr>
          <a:xfrm>
            <a:off x="838200" y="2990088"/>
            <a:ext cx="10515600" cy="3474720"/>
          </a:xfrm>
        </p:spPr>
        <p:txBody>
          <a:bodyPr rtlCol="0"/>
          <a:lstStyle>
            <a:lvl1pPr>
              <a:defRPr lang="ru-MO">
                <a:latin typeface="Gill Sans Nova Light" panose="020F0302020204030204" pitchFamily="34" charset="0"/>
                <a:cs typeface="Gill Sans Nova Light" panose="020F0302020204030204" pitchFamily="34" charset="0"/>
              </a:defRPr>
            </a:lvl1pPr>
            <a:lvl2pPr>
              <a:defRPr lang="ru-MO">
                <a:latin typeface="Gill Sans Nova Light" panose="020F0302020204030204" pitchFamily="34" charset="0"/>
                <a:cs typeface="Gill Sans Nova Light" panose="020F0302020204030204" pitchFamily="34" charset="0"/>
              </a:defRPr>
            </a:lvl2pPr>
            <a:lvl3pPr>
              <a:defRPr lang="ru-MO">
                <a:latin typeface="Gill Sans Nova Light" panose="020F0302020204030204" pitchFamily="34" charset="0"/>
                <a:cs typeface="Gill Sans Nova Light" panose="020F0302020204030204" pitchFamily="34" charset="0"/>
              </a:defRPr>
            </a:lvl3pPr>
            <a:lvl4pPr>
              <a:defRPr lang="ru-MO">
                <a:latin typeface="Gill Sans Nova Light" panose="020F0302020204030204" pitchFamily="34" charset="0"/>
                <a:cs typeface="Gill Sans Nova Light" panose="020F0302020204030204" pitchFamily="34" charset="0"/>
              </a:defRPr>
            </a:lvl4pPr>
            <a:lvl5pPr>
              <a:defRPr lang="ru-MO">
                <a:latin typeface="Gill Sans Nova Light" panose="020F0302020204030204" pitchFamily="34" charset="0"/>
                <a:cs typeface="Gill Sans Nova Light" panose="020F0302020204030204" pitchFamily="34" charset="0"/>
              </a:defRPr>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14" name="Нижний колонтитул 13">
            <a:extLst>
              <a:ext uri="{FF2B5EF4-FFF2-40B4-BE49-F238E27FC236}">
                <a16:creationId xmlns:a16="http://schemas.microsoft.com/office/drawing/2014/main" id="{C6C79F3B-6B68-BA3C-6CBE-C26E339E450E}"/>
              </a:ext>
            </a:extLst>
          </p:cNvPr>
          <p:cNvSpPr>
            <a:spLocks noGrp="1"/>
          </p:cNvSpPr>
          <p:nvPr>
            <p:ph type="ftr" sz="quarter" idx="10"/>
          </p:nvPr>
        </p:nvSpPr>
        <p:spPr/>
        <p:txBody>
          <a:bodyPr rtlCol="0"/>
          <a:lstStyle>
            <a:defPPr>
              <a:defRPr lang="ru-MO"/>
            </a:defPPr>
          </a:lstStyle>
          <a:p>
            <a:pPr rtl="0"/>
            <a:r>
              <a:rPr lang="ru-RU" noProof="0"/>
              <a:t>Название презентации</a:t>
            </a:r>
          </a:p>
        </p:txBody>
      </p:sp>
      <p:sp>
        <p:nvSpPr>
          <p:cNvPr id="15" name="Номер слайда 14">
            <a:extLst>
              <a:ext uri="{FF2B5EF4-FFF2-40B4-BE49-F238E27FC236}">
                <a16:creationId xmlns:a16="http://schemas.microsoft.com/office/drawing/2014/main" id="{9D503431-982D-5D35-88BF-09474F76D65D}"/>
              </a:ext>
            </a:extLst>
          </p:cNvPr>
          <p:cNvSpPr>
            <a:spLocks noGrp="1"/>
          </p:cNvSpPr>
          <p:nvPr>
            <p:ph type="sldNum" sz="quarter" idx="11"/>
          </p:nvPr>
        </p:nvSpPr>
        <p:spPr/>
        <p:txBody>
          <a:bodyPr rtlCol="0"/>
          <a:lstStyle>
            <a:defPPr>
              <a:defRPr lang="ru-MO"/>
            </a:defPPr>
          </a:lstStyle>
          <a:p>
            <a:pPr rtl="0"/>
            <a:fld id="{294A09A9-5501-47C1-A89A-A340965A2BE2}" type="slidenum">
              <a:rPr lang="ru-RU" noProof="0" smtClean="0"/>
              <a:pPr/>
              <a:t>‹#›</a:t>
            </a:fld>
            <a:endParaRPr lang="ru-RU" noProof="0"/>
          </a:p>
        </p:txBody>
      </p:sp>
    </p:spTree>
    <p:extLst>
      <p:ext uri="{BB962C8B-B14F-4D97-AF65-F5344CB8AC3E}">
        <p14:creationId xmlns:p14="http://schemas.microsoft.com/office/powerpoint/2010/main" val="37910447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Пользовательский макет">
    <p:spTree>
      <p:nvGrpSpPr>
        <p:cNvPr id="1" name=""/>
        <p:cNvGrpSpPr/>
        <p:nvPr/>
      </p:nvGrpSpPr>
      <p:grpSpPr>
        <a:xfrm>
          <a:off x="0" y="0"/>
          <a:ext cx="0" cy="0"/>
          <a:chOff x="0" y="0"/>
          <a:chExt cx="0" cy="0"/>
        </a:xfrm>
      </p:grpSpPr>
      <p:sp>
        <p:nvSpPr>
          <p:cNvPr id="6" name="Прямоугольник 5">
            <a:extLst>
              <a:ext uri="{FF2B5EF4-FFF2-40B4-BE49-F238E27FC236}">
                <a16:creationId xmlns:a16="http://schemas.microsoft.com/office/drawing/2014/main" id="{5068407D-A1C4-B842-0C34-B2DE8AD312D3}"/>
              </a:ext>
            </a:extLst>
          </p:cNvPr>
          <p:cNvSpPr/>
          <p:nvPr userDrawn="1"/>
        </p:nvSpPr>
        <p:spPr>
          <a:xfrm>
            <a:off x="4680" y="0"/>
            <a:ext cx="12191999" cy="23092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sp>
        <p:nvSpPr>
          <p:cNvPr id="8" name="Прямоугольник 7">
            <a:extLst>
              <a:ext uri="{FF2B5EF4-FFF2-40B4-BE49-F238E27FC236}">
                <a16:creationId xmlns:a16="http://schemas.microsoft.com/office/drawing/2014/main" id="{DA1AE7FB-DFC0-DCDA-47AD-6ED81A6427FA}"/>
              </a:ext>
            </a:extLst>
          </p:cNvPr>
          <p:cNvSpPr/>
          <p:nvPr userDrawn="1"/>
        </p:nvSpPr>
        <p:spPr>
          <a:xfrm>
            <a:off x="1007819" y="319215"/>
            <a:ext cx="10185721" cy="1444625"/>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pic>
        <p:nvPicPr>
          <p:cNvPr id="10" name="Рисунок 9" descr="Изображение моллюска, насекомого&#10;&#10;Автоматически созданное описание">
            <a:extLst>
              <a:ext uri="{FF2B5EF4-FFF2-40B4-BE49-F238E27FC236}">
                <a16:creationId xmlns:a16="http://schemas.microsoft.com/office/drawing/2014/main" id="{7A4DFCBA-879E-D6C9-9F81-B4F92254235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96902" y="1631192"/>
            <a:ext cx="1207554" cy="354511"/>
          </a:xfrm>
          <a:prstGeom prst="rect">
            <a:avLst/>
          </a:prstGeom>
        </p:spPr>
      </p:pic>
      <p:sp>
        <p:nvSpPr>
          <p:cNvPr id="2" name="Заголовок 1">
            <a:extLst>
              <a:ext uri="{FF2B5EF4-FFF2-40B4-BE49-F238E27FC236}">
                <a16:creationId xmlns:a16="http://schemas.microsoft.com/office/drawing/2014/main" id="{B8562BF3-1BFC-6948-02E0-8A1C121C387A}"/>
              </a:ext>
            </a:extLst>
          </p:cNvPr>
          <p:cNvSpPr>
            <a:spLocks noGrp="1"/>
          </p:cNvSpPr>
          <p:nvPr>
            <p:ph type="title"/>
          </p:nvPr>
        </p:nvSpPr>
        <p:spPr>
          <a:xfrm>
            <a:off x="381000" y="381000"/>
            <a:ext cx="11430000" cy="1325563"/>
          </a:xfrm>
        </p:spPr>
        <p:txBody>
          <a:bodyPr rtlCol="0"/>
          <a:lstStyle>
            <a:lvl1pPr algn="ctr">
              <a:defRPr lang="ru-MO"/>
            </a:lvl1pPr>
          </a:lstStyle>
          <a:p>
            <a:pPr rtl="0"/>
            <a:r>
              <a:rPr lang="ru-RU" noProof="0"/>
              <a:t>Образец заголовка</a:t>
            </a:r>
          </a:p>
        </p:txBody>
      </p:sp>
      <p:sp>
        <p:nvSpPr>
          <p:cNvPr id="3" name="Нижний колонтитул 2">
            <a:extLst>
              <a:ext uri="{FF2B5EF4-FFF2-40B4-BE49-F238E27FC236}">
                <a16:creationId xmlns:a16="http://schemas.microsoft.com/office/drawing/2014/main" id="{E158D7F8-0920-52BA-580D-07249122876C}"/>
              </a:ext>
            </a:extLst>
          </p:cNvPr>
          <p:cNvSpPr>
            <a:spLocks noGrp="1"/>
          </p:cNvSpPr>
          <p:nvPr>
            <p:ph type="ftr" sz="quarter" idx="10"/>
          </p:nvPr>
        </p:nvSpPr>
        <p:spPr/>
        <p:txBody>
          <a:bodyPr rtlCol="0"/>
          <a:lstStyle>
            <a:defPPr>
              <a:defRPr lang="ru-MO"/>
            </a:defPPr>
          </a:lstStyle>
          <a:p>
            <a:pPr rtl="0"/>
            <a:r>
              <a:rPr lang="ru-RU" noProof="0"/>
              <a:t>Заголовок презентации</a:t>
            </a:r>
          </a:p>
        </p:txBody>
      </p:sp>
      <p:sp>
        <p:nvSpPr>
          <p:cNvPr id="4" name="Номер слайда 3">
            <a:extLst>
              <a:ext uri="{FF2B5EF4-FFF2-40B4-BE49-F238E27FC236}">
                <a16:creationId xmlns:a16="http://schemas.microsoft.com/office/drawing/2014/main" id="{9E6611EB-89A4-4C55-4032-4D0C418398DB}"/>
              </a:ext>
            </a:extLst>
          </p:cNvPr>
          <p:cNvSpPr>
            <a:spLocks noGrp="1"/>
          </p:cNvSpPr>
          <p:nvPr>
            <p:ph type="sldNum" sz="quarter" idx="11"/>
          </p:nvPr>
        </p:nvSpPr>
        <p:spPr/>
        <p:txBody>
          <a:bodyPr rtlCol="0"/>
          <a:lstStyle>
            <a:defPPr>
              <a:defRPr lang="ru-MO"/>
            </a:defPPr>
          </a:lstStyle>
          <a:p>
            <a:pPr rtl="0"/>
            <a:fld id="{294A09A9-5501-47C1-A89A-A340965A2BE2}" type="slidenum">
              <a:rPr lang="ru-RU" noProof="0" smtClean="0"/>
              <a:pPr/>
              <a:t>‹#›</a:t>
            </a:fld>
            <a:endParaRPr lang="ru-RU" noProof="0"/>
          </a:p>
        </p:txBody>
      </p:sp>
      <p:sp>
        <p:nvSpPr>
          <p:cNvPr id="12" name="Объект 11">
            <a:extLst>
              <a:ext uri="{FF2B5EF4-FFF2-40B4-BE49-F238E27FC236}">
                <a16:creationId xmlns:a16="http://schemas.microsoft.com/office/drawing/2014/main" id="{C6963F99-41C3-5ED4-AAD8-B904145CC7EA}"/>
              </a:ext>
            </a:extLst>
          </p:cNvPr>
          <p:cNvSpPr>
            <a:spLocks noGrp="1"/>
          </p:cNvSpPr>
          <p:nvPr>
            <p:ph sz="quarter" idx="12" hasCustomPrompt="1"/>
          </p:nvPr>
        </p:nvSpPr>
        <p:spPr>
          <a:xfrm>
            <a:off x="975360" y="2615184"/>
            <a:ext cx="10241280" cy="3319272"/>
          </a:xfrm>
        </p:spPr>
        <p:txBody>
          <a:bodyPr rtlCol="0"/>
          <a:lstStyle>
            <a:defPPr>
              <a:defRPr lang="ru-MO"/>
            </a:def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Tree>
    <p:extLst>
      <p:ext uri="{BB962C8B-B14F-4D97-AF65-F5344CB8AC3E}">
        <p14:creationId xmlns:p14="http://schemas.microsoft.com/office/powerpoint/2010/main" val="29180349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Сравнение">
    <p:spTree>
      <p:nvGrpSpPr>
        <p:cNvPr id="1" name=""/>
        <p:cNvGrpSpPr/>
        <p:nvPr/>
      </p:nvGrpSpPr>
      <p:grpSpPr>
        <a:xfrm>
          <a:off x="0" y="0"/>
          <a:ext cx="0" cy="0"/>
          <a:chOff x="0" y="0"/>
          <a:chExt cx="0" cy="0"/>
        </a:xfrm>
      </p:grpSpPr>
      <p:sp>
        <p:nvSpPr>
          <p:cNvPr id="16" name="Прямоугольник 15">
            <a:extLst>
              <a:ext uri="{FF2B5EF4-FFF2-40B4-BE49-F238E27FC236}">
                <a16:creationId xmlns:a16="http://schemas.microsoft.com/office/drawing/2014/main" id="{B2F7EB7A-F5B6-E308-68EE-3065E2B039A6}"/>
              </a:ext>
            </a:extLst>
          </p:cNvPr>
          <p:cNvSpPr/>
          <p:nvPr userDrawn="1"/>
        </p:nvSpPr>
        <p:spPr>
          <a:xfrm>
            <a:off x="0" y="0"/>
            <a:ext cx="4873752" cy="68695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pic>
        <p:nvPicPr>
          <p:cNvPr id="36" name="Рисунок 35" descr="Дерево крупным планом&#10;&#10;Описание создано автоматически со средней степенью достоверности">
            <a:extLst>
              <a:ext uri="{FF2B5EF4-FFF2-40B4-BE49-F238E27FC236}">
                <a16:creationId xmlns:a16="http://schemas.microsoft.com/office/drawing/2014/main" id="{FED57607-56F6-9FD5-F0A8-DE0BCFE896B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2866459" flipH="1">
            <a:off x="2282032" y="1589693"/>
            <a:ext cx="970220" cy="2236127"/>
          </a:xfrm>
          <a:prstGeom prst="rect">
            <a:avLst/>
          </a:prstGeom>
        </p:spPr>
      </p:pic>
      <p:sp>
        <p:nvSpPr>
          <p:cNvPr id="2" name="Заголовок 1">
            <a:extLst>
              <a:ext uri="{FF2B5EF4-FFF2-40B4-BE49-F238E27FC236}">
                <a16:creationId xmlns:a16="http://schemas.microsoft.com/office/drawing/2014/main" id="{5A0D1FF5-7EF8-4250-A259-43050ABBD3B6}"/>
              </a:ext>
            </a:extLst>
          </p:cNvPr>
          <p:cNvSpPr>
            <a:spLocks noGrp="1"/>
          </p:cNvSpPr>
          <p:nvPr>
            <p:ph type="title"/>
          </p:nvPr>
        </p:nvSpPr>
        <p:spPr>
          <a:xfrm>
            <a:off x="6291072" y="978408"/>
            <a:ext cx="4974336" cy="1325880"/>
          </a:xfrm>
        </p:spPr>
        <p:txBody>
          <a:bodyPr rtlCol="0"/>
          <a:lstStyle>
            <a:defPPr>
              <a:defRPr lang="ru-MO"/>
            </a:defPPr>
          </a:lstStyle>
          <a:p>
            <a:pPr rtl="0"/>
            <a:r>
              <a:rPr lang="ru-RU" noProof="0"/>
              <a:t>Образец заголовка</a:t>
            </a:r>
          </a:p>
        </p:txBody>
      </p:sp>
      <p:sp>
        <p:nvSpPr>
          <p:cNvPr id="8" name="Нижний колонтитул 7">
            <a:extLst>
              <a:ext uri="{FF2B5EF4-FFF2-40B4-BE49-F238E27FC236}">
                <a16:creationId xmlns:a16="http://schemas.microsoft.com/office/drawing/2014/main" id="{3A51CCCC-1589-401D-AE98-FC28716301EF}"/>
              </a:ext>
            </a:extLst>
          </p:cNvPr>
          <p:cNvSpPr>
            <a:spLocks noGrp="1"/>
          </p:cNvSpPr>
          <p:nvPr>
            <p:ph type="ftr" sz="quarter" idx="11"/>
          </p:nvPr>
        </p:nvSpPr>
        <p:spPr/>
        <p:txBody>
          <a:bodyPr rtlCol="0"/>
          <a:lstStyle>
            <a:defPPr>
              <a:defRPr lang="ru-MO"/>
            </a:defPPr>
          </a:lstStyle>
          <a:p>
            <a:pPr rtl="0"/>
            <a:r>
              <a:rPr lang="ru-RU" noProof="0"/>
              <a:t>Заголовок презентации</a:t>
            </a:r>
          </a:p>
        </p:txBody>
      </p:sp>
      <p:sp>
        <p:nvSpPr>
          <p:cNvPr id="9" name="Номер слайда 8">
            <a:extLst>
              <a:ext uri="{FF2B5EF4-FFF2-40B4-BE49-F238E27FC236}">
                <a16:creationId xmlns:a16="http://schemas.microsoft.com/office/drawing/2014/main" id="{285D9D7D-8D9A-473E-AF0D-EF1940D793C3}"/>
              </a:ext>
            </a:extLst>
          </p:cNvPr>
          <p:cNvSpPr>
            <a:spLocks noGrp="1"/>
          </p:cNvSpPr>
          <p:nvPr>
            <p:ph type="sldNum" sz="quarter" idx="12"/>
          </p:nvPr>
        </p:nvSpPr>
        <p:spPr/>
        <p:txBody>
          <a:bodyPr rtlCol="0"/>
          <a:lstStyle>
            <a:defPPr>
              <a:defRPr lang="ru-MO"/>
            </a:defPPr>
          </a:lstStyle>
          <a:p>
            <a:pPr rtl="0"/>
            <a:fld id="{294A09A9-5501-47C1-A89A-A340965A2BE2}" type="slidenum">
              <a:rPr lang="ru-RU" noProof="0" smtClean="0"/>
              <a:t>‹#›</a:t>
            </a:fld>
            <a:endParaRPr lang="ru-RU" noProof="0"/>
          </a:p>
        </p:txBody>
      </p:sp>
      <p:sp>
        <p:nvSpPr>
          <p:cNvPr id="29" name="Текст 2">
            <a:extLst>
              <a:ext uri="{FF2B5EF4-FFF2-40B4-BE49-F238E27FC236}">
                <a16:creationId xmlns:a16="http://schemas.microsoft.com/office/drawing/2014/main" id="{DEF26CDF-94D4-BA22-7D14-8D3289040C90}"/>
              </a:ext>
            </a:extLst>
          </p:cNvPr>
          <p:cNvSpPr>
            <a:spLocks noGrp="1"/>
          </p:cNvSpPr>
          <p:nvPr>
            <p:ph type="body" idx="1" hasCustomPrompt="1"/>
          </p:nvPr>
        </p:nvSpPr>
        <p:spPr>
          <a:xfrm>
            <a:off x="6291072" y="2322576"/>
            <a:ext cx="5065776" cy="448056"/>
          </a:xfrm>
        </p:spPr>
        <p:txBody>
          <a:bodyPr rtlCol="0" anchor="b">
            <a:normAutofit/>
          </a:bodyPr>
          <a:lstStyle>
            <a:lvl1pPr marL="0" indent="0">
              <a:buFont typeface="Arial" panose="020B0604020202020204" pitchFamily="34" charset="0"/>
              <a:buNone/>
              <a:defRPr lang="ru-MO" sz="2000" b="0">
                <a:latin typeface="Times New Roman" panose="02020603050405020304" pitchFamily="18" charset="0"/>
                <a:cs typeface="+mj-cs"/>
              </a:defRPr>
            </a:lvl1pPr>
            <a:lvl2pPr marL="457200" indent="0">
              <a:buNone/>
              <a:defRPr lang="ru-MO" sz="2000" b="1"/>
            </a:lvl2pPr>
            <a:lvl3pPr marL="914400" indent="0">
              <a:buNone/>
              <a:defRPr lang="ru-MO" sz="1800" b="1"/>
            </a:lvl3pPr>
            <a:lvl4pPr marL="1371600" indent="0">
              <a:buNone/>
              <a:defRPr lang="ru-MO" sz="1600" b="1"/>
            </a:lvl4pPr>
            <a:lvl5pPr marL="1828800" indent="0">
              <a:buNone/>
              <a:defRPr lang="ru-MO" sz="1600" b="1"/>
            </a:lvl5pPr>
            <a:lvl6pPr marL="2286000" indent="0">
              <a:buNone/>
              <a:defRPr lang="ru-MO" sz="1600" b="1"/>
            </a:lvl6pPr>
            <a:lvl7pPr marL="2743200" indent="0">
              <a:buNone/>
              <a:defRPr lang="ru-MO" sz="1600" b="1"/>
            </a:lvl7pPr>
            <a:lvl8pPr marL="3200400" indent="0">
              <a:buNone/>
              <a:defRPr lang="ru-MO" sz="1600" b="1"/>
            </a:lvl8pPr>
            <a:lvl9pPr marL="3657600" indent="0">
              <a:buNone/>
              <a:defRPr lang="ru-MO" sz="1600" b="1"/>
            </a:lvl9pPr>
          </a:lstStyle>
          <a:p>
            <a:pPr lvl="0" rtl="0"/>
            <a:r>
              <a:rPr lang="ru-RU" noProof="0"/>
              <a:t>Щелкните, чтобы изменить стили текста образца слайда</a:t>
            </a:r>
          </a:p>
        </p:txBody>
      </p:sp>
      <p:sp>
        <p:nvSpPr>
          <p:cNvPr id="30" name="Объект 3">
            <a:extLst>
              <a:ext uri="{FF2B5EF4-FFF2-40B4-BE49-F238E27FC236}">
                <a16:creationId xmlns:a16="http://schemas.microsoft.com/office/drawing/2014/main" id="{0017BF0C-B2B7-932F-A9AE-5BFAE4AB5C4D}"/>
              </a:ext>
            </a:extLst>
          </p:cNvPr>
          <p:cNvSpPr>
            <a:spLocks noGrp="1"/>
          </p:cNvSpPr>
          <p:nvPr>
            <p:ph sz="half" idx="2" hasCustomPrompt="1"/>
          </p:nvPr>
        </p:nvSpPr>
        <p:spPr>
          <a:xfrm>
            <a:off x="6289612" y="2770632"/>
            <a:ext cx="5065776" cy="1554480"/>
          </a:xfrm>
        </p:spPr>
        <p:txBody>
          <a:bodyPr rtlCol="0">
            <a:normAutofit/>
          </a:bodyPr>
          <a:lstStyle>
            <a:lvl1pPr marL="228600" indent="-228600">
              <a:buClr>
                <a:srgbClr val="73292A"/>
              </a:buClr>
              <a:buFont typeface="Arial" panose="020B0604020202020204" pitchFamily="34" charset="0"/>
              <a:buChar char="•"/>
              <a:defRPr lang="ru-MO" sz="1600"/>
            </a:lvl1pPr>
            <a:lvl2pPr marL="685800" indent="-228600">
              <a:buClr>
                <a:srgbClr val="73292A"/>
              </a:buClr>
              <a:buFont typeface="Arial" panose="020B0604020202020204" pitchFamily="34" charset="0"/>
              <a:buChar char="•"/>
              <a:defRPr lang="ru-MO" sz="1400"/>
            </a:lvl2pPr>
            <a:lvl3pPr marL="1143000" indent="-228600">
              <a:buClr>
                <a:srgbClr val="73292A"/>
              </a:buClr>
              <a:buFont typeface="Arial" panose="020B0604020202020204" pitchFamily="34" charset="0"/>
              <a:buChar char="•"/>
              <a:defRPr lang="ru-MO" sz="1200"/>
            </a:lvl3pPr>
            <a:lvl4pPr marL="1600200" indent="-228600">
              <a:buClr>
                <a:srgbClr val="73292A"/>
              </a:buClr>
              <a:buFont typeface="Arial" panose="020B0604020202020204" pitchFamily="34" charset="0"/>
              <a:buChar char="•"/>
              <a:defRPr lang="ru-MO" sz="1100"/>
            </a:lvl4pPr>
            <a:lvl5pPr marL="2057400" indent="-228600">
              <a:buClr>
                <a:srgbClr val="73292A"/>
              </a:buClr>
              <a:buFont typeface="Arial" panose="020B0604020202020204" pitchFamily="34" charset="0"/>
              <a:buChar char="•"/>
              <a:defRPr lang="ru-MO" sz="110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31" name="Текст 4">
            <a:extLst>
              <a:ext uri="{FF2B5EF4-FFF2-40B4-BE49-F238E27FC236}">
                <a16:creationId xmlns:a16="http://schemas.microsoft.com/office/drawing/2014/main" id="{DEAB8B47-DF86-7C9F-F027-2D4D22B2EA50}"/>
              </a:ext>
            </a:extLst>
          </p:cNvPr>
          <p:cNvSpPr>
            <a:spLocks noGrp="1"/>
          </p:cNvSpPr>
          <p:nvPr>
            <p:ph type="body" sz="quarter" idx="3" hasCustomPrompt="1"/>
          </p:nvPr>
        </p:nvSpPr>
        <p:spPr>
          <a:xfrm>
            <a:off x="6289612" y="4361688"/>
            <a:ext cx="5065776" cy="448056"/>
          </a:xfrm>
        </p:spPr>
        <p:txBody>
          <a:bodyPr rtlCol="0" anchor="b">
            <a:normAutofit/>
          </a:bodyPr>
          <a:lstStyle>
            <a:lvl1pPr marL="0" indent="0">
              <a:buFont typeface="Arial" panose="020B0604020202020204" pitchFamily="34" charset="0"/>
              <a:buNone/>
              <a:defRPr lang="ru-MO" sz="2000" b="0">
                <a:latin typeface="Times New Roman" panose="02020603050405020304" pitchFamily="18" charset="0"/>
                <a:cs typeface="+mj-cs"/>
              </a:defRPr>
            </a:lvl1pPr>
            <a:lvl2pPr marL="457200" indent="0">
              <a:buNone/>
              <a:defRPr lang="ru-MO" sz="2000" b="1"/>
            </a:lvl2pPr>
            <a:lvl3pPr marL="914400" indent="0">
              <a:buNone/>
              <a:defRPr lang="ru-MO" sz="1800" b="1"/>
            </a:lvl3pPr>
            <a:lvl4pPr marL="1371600" indent="0">
              <a:buNone/>
              <a:defRPr lang="ru-MO" sz="1600" b="1"/>
            </a:lvl4pPr>
            <a:lvl5pPr marL="1828800" indent="0">
              <a:buNone/>
              <a:defRPr lang="ru-MO" sz="1600" b="1"/>
            </a:lvl5pPr>
            <a:lvl6pPr marL="2286000" indent="0">
              <a:buNone/>
              <a:defRPr lang="ru-MO" sz="1600" b="1"/>
            </a:lvl6pPr>
            <a:lvl7pPr marL="2743200" indent="0">
              <a:buNone/>
              <a:defRPr lang="ru-MO" sz="1600" b="1"/>
            </a:lvl7pPr>
            <a:lvl8pPr marL="3200400" indent="0">
              <a:buNone/>
              <a:defRPr lang="ru-MO" sz="1600" b="1"/>
            </a:lvl8pPr>
            <a:lvl9pPr marL="3657600" indent="0">
              <a:buNone/>
              <a:defRPr lang="ru-MO" sz="1600" b="1"/>
            </a:lvl9pPr>
          </a:lstStyle>
          <a:p>
            <a:pPr lvl="0" rtl="0"/>
            <a:r>
              <a:rPr lang="ru-RU" noProof="0"/>
              <a:t>Щелкните, чтобы изменить стили текста образца слайда</a:t>
            </a:r>
          </a:p>
        </p:txBody>
      </p:sp>
      <p:sp>
        <p:nvSpPr>
          <p:cNvPr id="32" name="Объект 5">
            <a:extLst>
              <a:ext uri="{FF2B5EF4-FFF2-40B4-BE49-F238E27FC236}">
                <a16:creationId xmlns:a16="http://schemas.microsoft.com/office/drawing/2014/main" id="{9BEB2D80-6263-5794-6A1A-CFF345F7A92E}"/>
              </a:ext>
            </a:extLst>
          </p:cNvPr>
          <p:cNvSpPr>
            <a:spLocks noGrp="1"/>
          </p:cNvSpPr>
          <p:nvPr>
            <p:ph sz="quarter" idx="4" hasCustomPrompt="1"/>
          </p:nvPr>
        </p:nvSpPr>
        <p:spPr>
          <a:xfrm>
            <a:off x="6289612" y="4791456"/>
            <a:ext cx="5065776" cy="1408176"/>
          </a:xfrm>
        </p:spPr>
        <p:txBody>
          <a:bodyPr rtlCol="0">
            <a:normAutofit/>
          </a:bodyPr>
          <a:lstStyle>
            <a:lvl1pPr>
              <a:buClr>
                <a:srgbClr val="73292A"/>
              </a:buClr>
              <a:defRPr lang="ru-MO" sz="1600"/>
            </a:lvl1pPr>
            <a:lvl2pPr>
              <a:buClr>
                <a:srgbClr val="73292A"/>
              </a:buClr>
              <a:defRPr lang="ru-MO" sz="1400"/>
            </a:lvl2pPr>
            <a:lvl3pPr>
              <a:buClr>
                <a:srgbClr val="73292A"/>
              </a:buClr>
              <a:defRPr lang="ru-MO" sz="1200"/>
            </a:lvl3pPr>
            <a:lvl4pPr>
              <a:buClr>
                <a:srgbClr val="73292A"/>
              </a:buClr>
              <a:defRPr lang="ru-MO" sz="1100"/>
            </a:lvl4pPr>
            <a:lvl5pPr>
              <a:buClr>
                <a:srgbClr val="73292A"/>
              </a:buClr>
              <a:defRPr lang="ru-MO" sz="110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pic>
        <p:nvPicPr>
          <p:cNvPr id="38" name="Рисунок 37" descr="Группа цветов&#10;&#10;Описание создано автоматически с низкой степенью достоверности">
            <a:extLst>
              <a:ext uri="{FF2B5EF4-FFF2-40B4-BE49-F238E27FC236}">
                <a16:creationId xmlns:a16="http://schemas.microsoft.com/office/drawing/2014/main" id="{5B08C513-7071-2499-7E9D-CFD5A027C09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1019083" y="2260473"/>
            <a:ext cx="1245309" cy="2314810"/>
          </a:xfrm>
          <a:prstGeom prst="rect">
            <a:avLst/>
          </a:prstGeom>
        </p:spPr>
      </p:pic>
      <p:sp>
        <p:nvSpPr>
          <p:cNvPr id="34" name="Текст 33">
            <a:extLst>
              <a:ext uri="{FF2B5EF4-FFF2-40B4-BE49-F238E27FC236}">
                <a16:creationId xmlns:a16="http://schemas.microsoft.com/office/drawing/2014/main" id="{BD46E6E9-39FE-B605-0786-F7F7E656F9B0}"/>
              </a:ext>
            </a:extLst>
          </p:cNvPr>
          <p:cNvSpPr>
            <a:spLocks noGrp="1"/>
          </p:cNvSpPr>
          <p:nvPr>
            <p:ph type="body" sz="quarter" idx="13" hasCustomPrompt="1"/>
          </p:nvPr>
        </p:nvSpPr>
        <p:spPr>
          <a:xfrm>
            <a:off x="466344" y="1426464"/>
            <a:ext cx="3922776" cy="4242816"/>
          </a:xfrm>
        </p:spPr>
        <p:txBody>
          <a:bodyPr rtlCol="0" anchor="ctr">
            <a:normAutofit/>
          </a:bodyPr>
          <a:lstStyle>
            <a:lvl1pPr marL="0" indent="0" algn="ctr">
              <a:spcBef>
                <a:spcPts val="0"/>
              </a:spcBef>
              <a:buNone/>
              <a:defRPr lang="ru-MO" sz="30000">
                <a:solidFill>
                  <a:schemeClr val="bg1"/>
                </a:solidFill>
                <a:latin typeface="Times New Roman" panose="02020603050405020304" pitchFamily="18" charset="0"/>
                <a:cs typeface="+mj-cs"/>
              </a:defRPr>
            </a:lvl1pPr>
          </a:lstStyle>
          <a:p>
            <a:pPr lvl="0" rtl="0"/>
            <a:r>
              <a:rPr lang="ru-RU" noProof="0"/>
              <a:t>X</a:t>
            </a:r>
          </a:p>
        </p:txBody>
      </p:sp>
    </p:spTree>
    <p:extLst>
      <p:ext uri="{BB962C8B-B14F-4D97-AF65-F5344CB8AC3E}">
        <p14:creationId xmlns:p14="http://schemas.microsoft.com/office/powerpoint/2010/main" val="40624600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1_Сравнение">
    <p:bg>
      <p:bgPr>
        <a:solidFill>
          <a:schemeClr val="tx2"/>
        </a:solidFill>
        <a:effectLst/>
      </p:bgPr>
    </p:bg>
    <p:spTree>
      <p:nvGrpSpPr>
        <p:cNvPr id="1" name=""/>
        <p:cNvGrpSpPr/>
        <p:nvPr/>
      </p:nvGrpSpPr>
      <p:grpSpPr>
        <a:xfrm>
          <a:off x="0" y="0"/>
          <a:ext cx="0" cy="0"/>
          <a:chOff x="0" y="0"/>
          <a:chExt cx="0" cy="0"/>
        </a:xfrm>
      </p:grpSpPr>
      <p:sp>
        <p:nvSpPr>
          <p:cNvPr id="10" name="Прямоугольник 9">
            <a:extLst>
              <a:ext uri="{FF2B5EF4-FFF2-40B4-BE49-F238E27FC236}">
                <a16:creationId xmlns:a16="http://schemas.microsoft.com/office/drawing/2014/main" id="{588546F5-5752-9595-980A-9978EC65B179}"/>
              </a:ext>
            </a:extLst>
          </p:cNvPr>
          <p:cNvSpPr/>
          <p:nvPr userDrawn="1"/>
        </p:nvSpPr>
        <p:spPr>
          <a:xfrm>
            <a:off x="491679" y="319214"/>
            <a:ext cx="11208641" cy="58577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cxnSp>
        <p:nvCxnSpPr>
          <p:cNvPr id="12" name="Прямая соединительная линия 11">
            <a:extLst>
              <a:ext uri="{FF2B5EF4-FFF2-40B4-BE49-F238E27FC236}">
                <a16:creationId xmlns:a16="http://schemas.microsoft.com/office/drawing/2014/main" id="{788B1DFD-B7E9-D65B-0A47-8D442617B0D0}"/>
              </a:ext>
            </a:extLst>
          </p:cNvPr>
          <p:cNvCxnSpPr>
            <a:cxnSpLocks/>
          </p:cNvCxnSpPr>
          <p:nvPr userDrawn="1"/>
        </p:nvCxnSpPr>
        <p:spPr>
          <a:xfrm>
            <a:off x="837235" y="1767119"/>
            <a:ext cx="10516564"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4" name="Рисунок 13" descr="Изображение моллюска, насекомого&#10;&#10;Автоматически созданное описание">
            <a:extLst>
              <a:ext uri="{FF2B5EF4-FFF2-40B4-BE49-F238E27FC236}">
                <a16:creationId xmlns:a16="http://schemas.microsoft.com/office/drawing/2014/main" id="{4190CCC3-E5E8-9E96-318B-F3F62E2328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95658" y="1631192"/>
            <a:ext cx="1207554" cy="354511"/>
          </a:xfrm>
          <a:prstGeom prst="rect">
            <a:avLst/>
          </a:prstGeom>
        </p:spPr>
      </p:pic>
      <p:sp>
        <p:nvSpPr>
          <p:cNvPr id="2" name="Заголовок 1">
            <a:extLst>
              <a:ext uri="{FF2B5EF4-FFF2-40B4-BE49-F238E27FC236}">
                <a16:creationId xmlns:a16="http://schemas.microsoft.com/office/drawing/2014/main" id="{5A0D1FF5-7EF8-4250-A259-43050ABBD3B6}"/>
              </a:ext>
            </a:extLst>
          </p:cNvPr>
          <p:cNvSpPr>
            <a:spLocks noGrp="1"/>
          </p:cNvSpPr>
          <p:nvPr>
            <p:ph type="title"/>
          </p:nvPr>
        </p:nvSpPr>
        <p:spPr>
          <a:xfrm>
            <a:off x="839788" y="365125"/>
            <a:ext cx="10515600" cy="1325563"/>
          </a:xfrm>
        </p:spPr>
        <p:txBody>
          <a:bodyPr rtlCol="0"/>
          <a:lstStyle>
            <a:lvl1pPr algn="ctr">
              <a:defRPr lang="ru-MO"/>
            </a:lvl1pPr>
          </a:lstStyle>
          <a:p>
            <a:pPr rtl="0"/>
            <a:r>
              <a:rPr lang="ru-RU" noProof="0"/>
              <a:t>Образец заголовка</a:t>
            </a:r>
          </a:p>
        </p:txBody>
      </p:sp>
      <p:sp>
        <p:nvSpPr>
          <p:cNvPr id="3" name="Текст 2">
            <a:extLst>
              <a:ext uri="{FF2B5EF4-FFF2-40B4-BE49-F238E27FC236}">
                <a16:creationId xmlns:a16="http://schemas.microsoft.com/office/drawing/2014/main" id="{673DC3A9-D4E6-42CF-91A8-F267C7C66CCB}"/>
              </a:ext>
            </a:extLst>
          </p:cNvPr>
          <p:cNvSpPr>
            <a:spLocks noGrp="1"/>
          </p:cNvSpPr>
          <p:nvPr>
            <p:ph type="body" idx="1" hasCustomPrompt="1"/>
          </p:nvPr>
        </p:nvSpPr>
        <p:spPr>
          <a:xfrm>
            <a:off x="1124712" y="2161563"/>
            <a:ext cx="3200400" cy="427797"/>
          </a:xfrm>
        </p:spPr>
        <p:txBody>
          <a:bodyPr rtlCol="0" anchor="b">
            <a:normAutofit/>
          </a:bodyPr>
          <a:lstStyle>
            <a:lvl1pPr marL="0" indent="0">
              <a:buNone/>
              <a:defRPr lang="ru-MO" sz="2000" b="0">
                <a:latin typeface="Times New Roman" panose="02020603050405020304" pitchFamily="18" charset="0"/>
                <a:cs typeface="+mj-cs"/>
              </a:defRPr>
            </a:lvl1pPr>
            <a:lvl2pPr marL="457200" indent="0">
              <a:buNone/>
              <a:defRPr lang="ru-MO" sz="2000" b="1"/>
            </a:lvl2pPr>
            <a:lvl3pPr marL="914400" indent="0">
              <a:buNone/>
              <a:defRPr lang="ru-MO" sz="1800" b="1"/>
            </a:lvl3pPr>
            <a:lvl4pPr marL="1371600" indent="0">
              <a:buNone/>
              <a:defRPr lang="ru-MO" sz="1600" b="1"/>
            </a:lvl4pPr>
            <a:lvl5pPr marL="1828800" indent="0">
              <a:buNone/>
              <a:defRPr lang="ru-MO" sz="1600" b="1"/>
            </a:lvl5pPr>
            <a:lvl6pPr marL="2286000" indent="0">
              <a:buNone/>
              <a:defRPr lang="ru-MO" sz="1600" b="1"/>
            </a:lvl6pPr>
            <a:lvl7pPr marL="2743200" indent="0">
              <a:buNone/>
              <a:defRPr lang="ru-MO" sz="1600" b="1"/>
            </a:lvl7pPr>
            <a:lvl8pPr marL="3200400" indent="0">
              <a:buNone/>
              <a:defRPr lang="ru-MO" sz="1600" b="1"/>
            </a:lvl8pPr>
            <a:lvl9pPr marL="3657600" indent="0">
              <a:buNone/>
              <a:defRPr lang="ru-MO" sz="1600" b="1"/>
            </a:lvl9pPr>
          </a:lstStyle>
          <a:p>
            <a:pPr lvl="0" rtl="0"/>
            <a:r>
              <a:rPr lang="ru-RU" noProof="0"/>
              <a:t>Щелкните, чтобы изменить стили текста образца слайда</a:t>
            </a:r>
          </a:p>
        </p:txBody>
      </p:sp>
      <p:sp>
        <p:nvSpPr>
          <p:cNvPr id="4" name="Объект 3">
            <a:extLst>
              <a:ext uri="{FF2B5EF4-FFF2-40B4-BE49-F238E27FC236}">
                <a16:creationId xmlns:a16="http://schemas.microsoft.com/office/drawing/2014/main" id="{C752CCA9-53A3-4DA5-AD45-C2A2C12A3A6A}"/>
              </a:ext>
            </a:extLst>
          </p:cNvPr>
          <p:cNvSpPr>
            <a:spLocks noGrp="1"/>
          </p:cNvSpPr>
          <p:nvPr>
            <p:ph sz="half" idx="2" hasCustomPrompt="1"/>
          </p:nvPr>
        </p:nvSpPr>
        <p:spPr>
          <a:xfrm>
            <a:off x="1124712" y="2629116"/>
            <a:ext cx="3200400" cy="3320861"/>
          </a:xfrm>
        </p:spPr>
        <p:txBody>
          <a:bodyPr rtlCol="0">
            <a:normAutofit/>
          </a:bodyPr>
          <a:lstStyle>
            <a:lvl1pPr marL="228600" indent="-228600">
              <a:buClr>
                <a:srgbClr val="73292A"/>
              </a:buClr>
              <a:buFont typeface="Arial" panose="020B0604020202020204" pitchFamily="34" charset="0"/>
              <a:buChar char="•"/>
              <a:defRPr lang="ru-MO" sz="1600"/>
            </a:lvl1pPr>
            <a:lvl2pPr marL="685800" indent="-228600">
              <a:buClr>
                <a:srgbClr val="73292A"/>
              </a:buClr>
              <a:buFont typeface="Arial" panose="020B0604020202020204" pitchFamily="34" charset="0"/>
              <a:buChar char="•"/>
              <a:defRPr lang="ru-MO" sz="1400"/>
            </a:lvl2pPr>
            <a:lvl3pPr marL="1143000" indent="-228600">
              <a:buClr>
                <a:srgbClr val="73292A"/>
              </a:buClr>
              <a:buFont typeface="Arial" panose="020B0604020202020204" pitchFamily="34" charset="0"/>
              <a:buChar char="•"/>
              <a:defRPr lang="ru-MO" sz="1200"/>
            </a:lvl3pPr>
            <a:lvl4pPr marL="1600200" indent="-228600">
              <a:buClr>
                <a:srgbClr val="73292A"/>
              </a:buClr>
              <a:buFont typeface="Arial" panose="020B0604020202020204" pitchFamily="34" charset="0"/>
              <a:buChar char="•"/>
              <a:defRPr lang="ru-MO" sz="1100"/>
            </a:lvl4pPr>
            <a:lvl5pPr marL="2057400" indent="-228600">
              <a:buClr>
                <a:srgbClr val="73292A"/>
              </a:buClr>
              <a:buFont typeface="Arial" panose="020B0604020202020204" pitchFamily="34" charset="0"/>
              <a:buChar char="•"/>
              <a:defRPr lang="ru-MO" sz="110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5" name="Текст 4">
            <a:extLst>
              <a:ext uri="{FF2B5EF4-FFF2-40B4-BE49-F238E27FC236}">
                <a16:creationId xmlns:a16="http://schemas.microsoft.com/office/drawing/2014/main" id="{2100C9C6-BD61-4D2C-9146-FB785BAE4FF3}"/>
              </a:ext>
            </a:extLst>
          </p:cNvPr>
          <p:cNvSpPr>
            <a:spLocks noGrp="1"/>
          </p:cNvSpPr>
          <p:nvPr>
            <p:ph type="body" sz="quarter" idx="3" hasCustomPrompt="1"/>
          </p:nvPr>
        </p:nvSpPr>
        <p:spPr>
          <a:xfrm>
            <a:off x="4498848" y="2161563"/>
            <a:ext cx="3200400" cy="427797"/>
          </a:xfrm>
        </p:spPr>
        <p:txBody>
          <a:bodyPr rtlCol="0" anchor="b">
            <a:normAutofit/>
          </a:bodyPr>
          <a:lstStyle>
            <a:lvl1pPr marL="0" indent="0">
              <a:buNone/>
              <a:defRPr lang="ru-MO" sz="2000" b="0">
                <a:latin typeface="Times New Roman" panose="02020603050405020304" pitchFamily="18" charset="0"/>
                <a:cs typeface="+mj-cs"/>
              </a:defRPr>
            </a:lvl1pPr>
            <a:lvl2pPr marL="457200" indent="0">
              <a:buNone/>
              <a:defRPr lang="ru-MO" sz="2000" b="1"/>
            </a:lvl2pPr>
            <a:lvl3pPr marL="914400" indent="0">
              <a:buNone/>
              <a:defRPr lang="ru-MO" sz="1800" b="1"/>
            </a:lvl3pPr>
            <a:lvl4pPr marL="1371600" indent="0">
              <a:buNone/>
              <a:defRPr lang="ru-MO" sz="1600" b="1"/>
            </a:lvl4pPr>
            <a:lvl5pPr marL="1828800" indent="0">
              <a:buNone/>
              <a:defRPr lang="ru-MO" sz="1600" b="1"/>
            </a:lvl5pPr>
            <a:lvl6pPr marL="2286000" indent="0">
              <a:buNone/>
              <a:defRPr lang="ru-MO" sz="1600" b="1"/>
            </a:lvl6pPr>
            <a:lvl7pPr marL="2743200" indent="0">
              <a:buNone/>
              <a:defRPr lang="ru-MO" sz="1600" b="1"/>
            </a:lvl7pPr>
            <a:lvl8pPr marL="3200400" indent="0">
              <a:buNone/>
              <a:defRPr lang="ru-MO" sz="1600" b="1"/>
            </a:lvl8pPr>
            <a:lvl9pPr marL="3657600" indent="0">
              <a:buNone/>
              <a:defRPr lang="ru-MO" sz="1600" b="1"/>
            </a:lvl9pPr>
          </a:lstStyle>
          <a:p>
            <a:pPr lvl="0" rtl="0"/>
            <a:r>
              <a:rPr lang="ru-RU" noProof="0"/>
              <a:t>Щелкните, чтобы изменить стили текста образца слайда</a:t>
            </a:r>
          </a:p>
        </p:txBody>
      </p:sp>
      <p:sp>
        <p:nvSpPr>
          <p:cNvPr id="6" name="Объект 5">
            <a:extLst>
              <a:ext uri="{FF2B5EF4-FFF2-40B4-BE49-F238E27FC236}">
                <a16:creationId xmlns:a16="http://schemas.microsoft.com/office/drawing/2014/main" id="{E2E342EE-68BB-484D-98C3-48A7847549D4}"/>
              </a:ext>
            </a:extLst>
          </p:cNvPr>
          <p:cNvSpPr>
            <a:spLocks noGrp="1"/>
          </p:cNvSpPr>
          <p:nvPr>
            <p:ph sz="quarter" idx="4" hasCustomPrompt="1"/>
          </p:nvPr>
        </p:nvSpPr>
        <p:spPr>
          <a:xfrm>
            <a:off x="4498848" y="2629116"/>
            <a:ext cx="3200400" cy="3320861"/>
          </a:xfrm>
        </p:spPr>
        <p:txBody>
          <a:bodyPr rtlCol="0">
            <a:normAutofit/>
          </a:bodyPr>
          <a:lstStyle>
            <a:lvl1pPr>
              <a:buClr>
                <a:srgbClr val="73292A"/>
              </a:buClr>
              <a:defRPr lang="ru-MO" sz="1600"/>
            </a:lvl1pPr>
            <a:lvl2pPr>
              <a:buClr>
                <a:srgbClr val="73292A"/>
              </a:buClr>
              <a:defRPr lang="ru-MO" sz="1400"/>
            </a:lvl2pPr>
            <a:lvl3pPr>
              <a:buClr>
                <a:srgbClr val="73292A"/>
              </a:buClr>
              <a:defRPr lang="ru-MO" sz="1200"/>
            </a:lvl3pPr>
            <a:lvl4pPr>
              <a:buClr>
                <a:srgbClr val="73292A"/>
              </a:buClr>
              <a:defRPr lang="ru-MO" sz="1100"/>
            </a:lvl4pPr>
            <a:lvl5pPr>
              <a:buClr>
                <a:srgbClr val="73292A"/>
              </a:buClr>
              <a:defRPr lang="ru-MO" sz="110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8" name="Нижний колонтитул 7">
            <a:extLst>
              <a:ext uri="{FF2B5EF4-FFF2-40B4-BE49-F238E27FC236}">
                <a16:creationId xmlns:a16="http://schemas.microsoft.com/office/drawing/2014/main" id="{3A51CCCC-1589-401D-AE98-FC28716301EF}"/>
              </a:ext>
            </a:extLst>
          </p:cNvPr>
          <p:cNvSpPr>
            <a:spLocks noGrp="1"/>
          </p:cNvSpPr>
          <p:nvPr>
            <p:ph type="ftr" sz="quarter" idx="11"/>
          </p:nvPr>
        </p:nvSpPr>
        <p:spPr/>
        <p:txBody>
          <a:bodyPr rtlCol="0"/>
          <a:lstStyle>
            <a:defPPr>
              <a:defRPr lang="ru-MO"/>
            </a:defPPr>
          </a:lstStyle>
          <a:p>
            <a:pPr rtl="0"/>
            <a:r>
              <a:rPr lang="ru-RU" noProof="0"/>
              <a:t>Название презентации</a:t>
            </a:r>
          </a:p>
        </p:txBody>
      </p:sp>
      <p:sp>
        <p:nvSpPr>
          <p:cNvPr id="9" name="Номер слайда 8">
            <a:extLst>
              <a:ext uri="{FF2B5EF4-FFF2-40B4-BE49-F238E27FC236}">
                <a16:creationId xmlns:a16="http://schemas.microsoft.com/office/drawing/2014/main" id="{285D9D7D-8D9A-473E-AF0D-EF1940D793C3}"/>
              </a:ext>
            </a:extLst>
          </p:cNvPr>
          <p:cNvSpPr>
            <a:spLocks noGrp="1"/>
          </p:cNvSpPr>
          <p:nvPr>
            <p:ph type="sldNum" sz="quarter" idx="12"/>
          </p:nvPr>
        </p:nvSpPr>
        <p:spPr/>
        <p:txBody>
          <a:bodyPr rtlCol="0"/>
          <a:lstStyle>
            <a:defPPr>
              <a:defRPr lang="ru-MO"/>
            </a:defPPr>
          </a:lstStyle>
          <a:p>
            <a:pPr rtl="0"/>
            <a:fld id="{294A09A9-5501-47C1-A89A-A340965A2BE2}" type="slidenum">
              <a:rPr lang="ru-RU" noProof="0" smtClean="0"/>
              <a:t>‹#›</a:t>
            </a:fld>
            <a:endParaRPr lang="ru-RU" noProof="0"/>
          </a:p>
        </p:txBody>
      </p:sp>
      <p:sp>
        <p:nvSpPr>
          <p:cNvPr id="15" name="Текст 4">
            <a:extLst>
              <a:ext uri="{FF2B5EF4-FFF2-40B4-BE49-F238E27FC236}">
                <a16:creationId xmlns:a16="http://schemas.microsoft.com/office/drawing/2014/main" id="{F270D939-D128-D431-82CE-9C15D5A7AA9A}"/>
              </a:ext>
            </a:extLst>
          </p:cNvPr>
          <p:cNvSpPr>
            <a:spLocks noGrp="1"/>
          </p:cNvSpPr>
          <p:nvPr>
            <p:ph type="body" sz="quarter" idx="13" hasCustomPrompt="1"/>
          </p:nvPr>
        </p:nvSpPr>
        <p:spPr>
          <a:xfrm>
            <a:off x="7909560" y="2161563"/>
            <a:ext cx="3200400" cy="427797"/>
          </a:xfrm>
        </p:spPr>
        <p:txBody>
          <a:bodyPr rtlCol="0" anchor="b">
            <a:normAutofit/>
          </a:bodyPr>
          <a:lstStyle>
            <a:lvl1pPr marL="0" indent="0">
              <a:buNone/>
              <a:defRPr lang="ru-MO" sz="2000" b="0">
                <a:latin typeface="Times New Roman" panose="02020603050405020304" pitchFamily="18" charset="0"/>
                <a:cs typeface="+mj-cs"/>
              </a:defRPr>
            </a:lvl1pPr>
            <a:lvl2pPr marL="457200" indent="0">
              <a:buNone/>
              <a:defRPr lang="ru-MO" sz="2000" b="1"/>
            </a:lvl2pPr>
            <a:lvl3pPr marL="914400" indent="0">
              <a:buNone/>
              <a:defRPr lang="ru-MO" sz="1800" b="1"/>
            </a:lvl3pPr>
            <a:lvl4pPr marL="1371600" indent="0">
              <a:buNone/>
              <a:defRPr lang="ru-MO" sz="1600" b="1"/>
            </a:lvl4pPr>
            <a:lvl5pPr marL="1828800" indent="0">
              <a:buNone/>
              <a:defRPr lang="ru-MO" sz="1600" b="1"/>
            </a:lvl5pPr>
            <a:lvl6pPr marL="2286000" indent="0">
              <a:buNone/>
              <a:defRPr lang="ru-MO" sz="1600" b="1"/>
            </a:lvl6pPr>
            <a:lvl7pPr marL="2743200" indent="0">
              <a:buNone/>
              <a:defRPr lang="ru-MO" sz="1600" b="1"/>
            </a:lvl7pPr>
            <a:lvl8pPr marL="3200400" indent="0">
              <a:buNone/>
              <a:defRPr lang="ru-MO" sz="1600" b="1"/>
            </a:lvl8pPr>
            <a:lvl9pPr marL="3657600" indent="0">
              <a:buNone/>
              <a:defRPr lang="ru-MO" sz="1600" b="1"/>
            </a:lvl9pPr>
          </a:lstStyle>
          <a:p>
            <a:pPr lvl="0" rtl="0"/>
            <a:r>
              <a:rPr lang="ru-RU" noProof="0"/>
              <a:t>Щелкните, чтобы изменить стили текста образца слайда</a:t>
            </a:r>
          </a:p>
        </p:txBody>
      </p:sp>
      <p:sp>
        <p:nvSpPr>
          <p:cNvPr id="16" name="Объект 5">
            <a:extLst>
              <a:ext uri="{FF2B5EF4-FFF2-40B4-BE49-F238E27FC236}">
                <a16:creationId xmlns:a16="http://schemas.microsoft.com/office/drawing/2014/main" id="{4AAE69C6-BB37-BC70-8424-BC928D19C91A}"/>
              </a:ext>
            </a:extLst>
          </p:cNvPr>
          <p:cNvSpPr>
            <a:spLocks noGrp="1"/>
          </p:cNvSpPr>
          <p:nvPr>
            <p:ph sz="quarter" idx="14" hasCustomPrompt="1"/>
          </p:nvPr>
        </p:nvSpPr>
        <p:spPr>
          <a:xfrm>
            <a:off x="7909560" y="2629116"/>
            <a:ext cx="3200400" cy="3320861"/>
          </a:xfrm>
        </p:spPr>
        <p:txBody>
          <a:bodyPr rtlCol="0">
            <a:normAutofit/>
          </a:bodyPr>
          <a:lstStyle>
            <a:lvl1pPr>
              <a:buClr>
                <a:srgbClr val="73292A"/>
              </a:buClr>
              <a:defRPr lang="ru-MO" sz="1600"/>
            </a:lvl1pPr>
            <a:lvl2pPr>
              <a:buClr>
                <a:srgbClr val="73292A"/>
              </a:buClr>
              <a:defRPr lang="ru-MO" sz="1400"/>
            </a:lvl2pPr>
            <a:lvl3pPr>
              <a:buClr>
                <a:srgbClr val="73292A"/>
              </a:buClr>
              <a:defRPr lang="ru-MO" sz="1200"/>
            </a:lvl3pPr>
            <a:lvl4pPr>
              <a:buClr>
                <a:srgbClr val="73292A"/>
              </a:buClr>
              <a:defRPr lang="ru-MO" sz="1100"/>
            </a:lvl4pPr>
            <a:lvl5pPr>
              <a:buClr>
                <a:srgbClr val="73292A"/>
              </a:buClr>
              <a:defRPr lang="ru-MO" sz="110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Tree>
    <p:extLst>
      <p:ext uri="{BB962C8B-B14F-4D97-AF65-F5344CB8AC3E}">
        <p14:creationId xmlns:p14="http://schemas.microsoft.com/office/powerpoint/2010/main" val="31699083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Пользовательский макет">
    <p:spTree>
      <p:nvGrpSpPr>
        <p:cNvPr id="1" name=""/>
        <p:cNvGrpSpPr/>
        <p:nvPr/>
      </p:nvGrpSpPr>
      <p:grpSpPr>
        <a:xfrm>
          <a:off x="0" y="0"/>
          <a:ext cx="0" cy="0"/>
          <a:chOff x="0" y="0"/>
          <a:chExt cx="0" cy="0"/>
        </a:xfrm>
      </p:grpSpPr>
      <p:pic>
        <p:nvPicPr>
          <p:cNvPr id="6" name="Рисунок 5" descr="Изображение ткани&#10;&#10;Автоматически созданное описание">
            <a:extLst>
              <a:ext uri="{FF2B5EF4-FFF2-40B4-BE49-F238E27FC236}">
                <a16:creationId xmlns:a16="http://schemas.microsoft.com/office/drawing/2014/main" id="{E0606CB6-3E28-F128-51B5-3786D740489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67013" y="1162701"/>
            <a:ext cx="1562100" cy="4394200"/>
          </a:xfrm>
          <a:prstGeom prst="rect">
            <a:avLst/>
          </a:prstGeom>
        </p:spPr>
      </p:pic>
      <p:sp>
        <p:nvSpPr>
          <p:cNvPr id="18" name="Прямоугольник 17">
            <a:extLst>
              <a:ext uri="{FF2B5EF4-FFF2-40B4-BE49-F238E27FC236}">
                <a16:creationId xmlns:a16="http://schemas.microsoft.com/office/drawing/2014/main" id="{E64BBC1B-7DD9-DA00-15CC-B446DA472005}"/>
              </a:ext>
            </a:extLst>
          </p:cNvPr>
          <p:cNvSpPr/>
          <p:nvPr userDrawn="1"/>
        </p:nvSpPr>
        <p:spPr>
          <a:xfrm>
            <a:off x="0" y="0"/>
            <a:ext cx="6096000" cy="68695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pic>
        <p:nvPicPr>
          <p:cNvPr id="8" name="Рисунок 7" descr="Изображение цветка, растения&#10;&#10;Автоматически созданное описание">
            <a:extLst>
              <a:ext uri="{FF2B5EF4-FFF2-40B4-BE49-F238E27FC236}">
                <a16:creationId xmlns:a16="http://schemas.microsoft.com/office/drawing/2014/main" id="{C88A03B2-8C41-A023-CB90-5F79A1F01AF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77235" y="2476883"/>
            <a:ext cx="749300" cy="2755900"/>
          </a:xfrm>
          <a:prstGeom prst="rect">
            <a:avLst/>
          </a:prstGeom>
        </p:spPr>
      </p:pic>
      <p:pic>
        <p:nvPicPr>
          <p:cNvPr id="10" name="Рисунок 9" descr="Цветок крупным планом&#10;&#10;Описание создано автоматически с низкой степенью достоверности">
            <a:extLst>
              <a:ext uri="{FF2B5EF4-FFF2-40B4-BE49-F238E27FC236}">
                <a16:creationId xmlns:a16="http://schemas.microsoft.com/office/drawing/2014/main" id="{9EA6110C-517A-C447-DB03-9A264F112FB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19809" y="1695833"/>
            <a:ext cx="1155700" cy="4318000"/>
          </a:xfrm>
          <a:prstGeom prst="rect">
            <a:avLst/>
          </a:prstGeom>
        </p:spPr>
      </p:pic>
      <p:pic>
        <p:nvPicPr>
          <p:cNvPr id="12" name="Рисунок 11" descr="Цветок крупным планом&#10;&#10;Описание создано автоматически с низкой степенью достоверности">
            <a:extLst>
              <a:ext uri="{FF2B5EF4-FFF2-40B4-BE49-F238E27FC236}">
                <a16:creationId xmlns:a16="http://schemas.microsoft.com/office/drawing/2014/main" id="{DC4249CD-2B45-A435-5B21-CFA70421386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66749" y="381916"/>
            <a:ext cx="1155700" cy="4318000"/>
          </a:xfrm>
          <a:prstGeom prst="rect">
            <a:avLst/>
          </a:prstGeom>
        </p:spPr>
      </p:pic>
      <p:sp>
        <p:nvSpPr>
          <p:cNvPr id="14" name="Прямоугольник 13">
            <a:extLst>
              <a:ext uri="{FF2B5EF4-FFF2-40B4-BE49-F238E27FC236}">
                <a16:creationId xmlns:a16="http://schemas.microsoft.com/office/drawing/2014/main" id="{7A7568A0-F819-551E-4780-20A651246990}"/>
              </a:ext>
            </a:extLst>
          </p:cNvPr>
          <p:cNvSpPr/>
          <p:nvPr userDrawn="1"/>
        </p:nvSpPr>
        <p:spPr>
          <a:xfrm>
            <a:off x="1024128" y="2162946"/>
            <a:ext cx="3794760" cy="25369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sp>
        <p:nvSpPr>
          <p:cNvPr id="16" name="Прямоугольник 15">
            <a:extLst>
              <a:ext uri="{FF2B5EF4-FFF2-40B4-BE49-F238E27FC236}">
                <a16:creationId xmlns:a16="http://schemas.microsoft.com/office/drawing/2014/main" id="{5711D903-56F9-B09B-0443-A76786804823}"/>
              </a:ext>
            </a:extLst>
          </p:cNvPr>
          <p:cNvSpPr/>
          <p:nvPr userDrawn="1"/>
        </p:nvSpPr>
        <p:spPr>
          <a:xfrm>
            <a:off x="1131655" y="2264499"/>
            <a:ext cx="3585549" cy="233542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sp>
        <p:nvSpPr>
          <p:cNvPr id="2" name="Заголовок 1">
            <a:extLst>
              <a:ext uri="{FF2B5EF4-FFF2-40B4-BE49-F238E27FC236}">
                <a16:creationId xmlns:a16="http://schemas.microsoft.com/office/drawing/2014/main" id="{D9D91551-9B41-0ACF-0BE6-9D174E6957FD}"/>
              </a:ext>
            </a:extLst>
          </p:cNvPr>
          <p:cNvSpPr>
            <a:spLocks noGrp="1"/>
          </p:cNvSpPr>
          <p:nvPr>
            <p:ph type="title"/>
          </p:nvPr>
        </p:nvSpPr>
        <p:spPr>
          <a:xfrm>
            <a:off x="1472184" y="2889504"/>
            <a:ext cx="2852928" cy="1088136"/>
          </a:xfrm>
        </p:spPr>
        <p:txBody>
          <a:bodyPr rtlCol="0"/>
          <a:lstStyle>
            <a:lvl1pPr algn="ctr">
              <a:defRPr lang="ru-MO"/>
            </a:lvl1pPr>
          </a:lstStyle>
          <a:p>
            <a:pPr rtl="0"/>
            <a:r>
              <a:rPr lang="ru-RU" noProof="0"/>
              <a:t>Образец заголовка</a:t>
            </a:r>
          </a:p>
        </p:txBody>
      </p:sp>
      <p:sp>
        <p:nvSpPr>
          <p:cNvPr id="19" name="Объект 2">
            <a:extLst>
              <a:ext uri="{FF2B5EF4-FFF2-40B4-BE49-F238E27FC236}">
                <a16:creationId xmlns:a16="http://schemas.microsoft.com/office/drawing/2014/main" id="{545D3FB1-678F-0A9A-CCB6-435CE57DA0F6}"/>
              </a:ext>
            </a:extLst>
          </p:cNvPr>
          <p:cNvSpPr>
            <a:spLocks noGrp="1"/>
          </p:cNvSpPr>
          <p:nvPr>
            <p:ph idx="1" hasCustomPrompt="1"/>
          </p:nvPr>
        </p:nvSpPr>
        <p:spPr>
          <a:xfrm>
            <a:off x="8211312" y="2011680"/>
            <a:ext cx="2999232" cy="2843784"/>
          </a:xfrm>
        </p:spPr>
        <p:txBody>
          <a:bodyPr rtlCol="0" anchor="ctr">
            <a:normAutofit/>
          </a:bodyPr>
          <a:lstStyle>
            <a:lvl1pPr marL="0" indent="0" algn="l">
              <a:lnSpc>
                <a:spcPct val="150000"/>
              </a:lnSpc>
              <a:buNone/>
              <a:defRPr lang="ru-MO" sz="2400">
                <a:latin typeface="Gill Sans Nova Light" panose="020F0302020204030204" pitchFamily="34" charset="0"/>
                <a:cs typeface="Gill Sans Nova Light" panose="020F0302020204030204" pitchFamily="34" charset="0"/>
              </a:defRPr>
            </a:lvl1pPr>
            <a:lvl2pPr algn="l">
              <a:lnSpc>
                <a:spcPct val="150000"/>
              </a:lnSpc>
              <a:defRPr lang="ru-MO" sz="2000">
                <a:latin typeface="Gill Sans Nova Light" panose="020F0302020204030204" pitchFamily="34" charset="0"/>
                <a:cs typeface="Gill Sans Nova Light" panose="020F0302020204030204" pitchFamily="34" charset="0"/>
              </a:defRPr>
            </a:lvl2pPr>
            <a:lvl3pPr algn="ctr">
              <a:defRPr lang="ru-MO" sz="1600">
                <a:latin typeface="Gill Sans Nova Light" panose="020F0302020204030204" pitchFamily="34" charset="0"/>
                <a:cs typeface="Gill Sans Nova Light" panose="020F0302020204030204" pitchFamily="34" charset="0"/>
              </a:defRPr>
            </a:lvl3pPr>
            <a:lvl4pPr algn="ctr">
              <a:defRPr lang="ru-MO" sz="1400">
                <a:latin typeface="Gill Sans Nova Light" panose="020F0302020204030204" pitchFamily="34" charset="0"/>
                <a:cs typeface="Gill Sans Nova Light" panose="020F0302020204030204" pitchFamily="34" charset="0"/>
              </a:defRPr>
            </a:lvl4pPr>
            <a:lvl5pPr algn="ctr">
              <a:defRPr lang="ru-MO" sz="1400">
                <a:latin typeface="Gill Sans Nova Light" panose="020F0302020204030204" pitchFamily="34" charset="0"/>
                <a:cs typeface="Gill Sans Nova Light" panose="020F0302020204030204" pitchFamily="34" charset="0"/>
              </a:defRPr>
            </a:lvl5pPr>
          </a:lstStyle>
          <a:p>
            <a:pPr lvl="0" rtl="0"/>
            <a:r>
              <a:rPr lang="ru-RU" noProof="0"/>
              <a:t>Щелкните, чтобы изменить стили текста образца слайда</a:t>
            </a:r>
          </a:p>
          <a:p>
            <a:pPr lvl="1" rtl="0"/>
            <a:endParaRPr lang="ru-RU" noProof="0"/>
          </a:p>
        </p:txBody>
      </p:sp>
    </p:spTree>
    <p:extLst>
      <p:ext uri="{BB962C8B-B14F-4D97-AF65-F5344CB8AC3E}">
        <p14:creationId xmlns:p14="http://schemas.microsoft.com/office/powerpoint/2010/main" val="34824669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Два объекта">
    <p:spTree>
      <p:nvGrpSpPr>
        <p:cNvPr id="1" name=""/>
        <p:cNvGrpSpPr/>
        <p:nvPr/>
      </p:nvGrpSpPr>
      <p:grpSpPr>
        <a:xfrm>
          <a:off x="0" y="0"/>
          <a:ext cx="0" cy="0"/>
          <a:chOff x="0" y="0"/>
          <a:chExt cx="0" cy="0"/>
        </a:xfrm>
      </p:grpSpPr>
      <p:sp>
        <p:nvSpPr>
          <p:cNvPr id="9" name="Прямоугольник 8">
            <a:extLst>
              <a:ext uri="{FF2B5EF4-FFF2-40B4-BE49-F238E27FC236}">
                <a16:creationId xmlns:a16="http://schemas.microsoft.com/office/drawing/2014/main" id="{ED362110-9E75-C1E6-F3D3-769A27CB658B}"/>
              </a:ext>
            </a:extLst>
          </p:cNvPr>
          <p:cNvSpPr/>
          <p:nvPr userDrawn="1"/>
        </p:nvSpPr>
        <p:spPr>
          <a:xfrm>
            <a:off x="4680" y="0"/>
            <a:ext cx="12191999" cy="23092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sp>
        <p:nvSpPr>
          <p:cNvPr id="10" name="Прямоугольник 9">
            <a:extLst>
              <a:ext uri="{FF2B5EF4-FFF2-40B4-BE49-F238E27FC236}">
                <a16:creationId xmlns:a16="http://schemas.microsoft.com/office/drawing/2014/main" id="{80E61109-4A99-6337-9E7D-6AE0370E2A33}"/>
              </a:ext>
            </a:extLst>
          </p:cNvPr>
          <p:cNvSpPr/>
          <p:nvPr userDrawn="1"/>
        </p:nvSpPr>
        <p:spPr>
          <a:xfrm>
            <a:off x="1007819" y="319215"/>
            <a:ext cx="10185721" cy="1444625"/>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pic>
        <p:nvPicPr>
          <p:cNvPr id="11" name="Рисунок 10" descr="Изображение моллюска, насекомого&#10;&#10;Автоматически созданное описание">
            <a:extLst>
              <a:ext uri="{FF2B5EF4-FFF2-40B4-BE49-F238E27FC236}">
                <a16:creationId xmlns:a16="http://schemas.microsoft.com/office/drawing/2014/main" id="{13B4663F-72DF-CD37-DE9D-C35DFB37E8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96902" y="1631192"/>
            <a:ext cx="1207554" cy="354511"/>
          </a:xfrm>
          <a:prstGeom prst="rect">
            <a:avLst/>
          </a:prstGeom>
        </p:spPr>
      </p:pic>
      <p:sp>
        <p:nvSpPr>
          <p:cNvPr id="12" name="Заголовок 1">
            <a:extLst>
              <a:ext uri="{FF2B5EF4-FFF2-40B4-BE49-F238E27FC236}">
                <a16:creationId xmlns:a16="http://schemas.microsoft.com/office/drawing/2014/main" id="{C48BE494-2D3C-A618-4422-6EA9496986DA}"/>
              </a:ext>
            </a:extLst>
          </p:cNvPr>
          <p:cNvSpPr>
            <a:spLocks noGrp="1"/>
          </p:cNvSpPr>
          <p:nvPr>
            <p:ph type="title"/>
          </p:nvPr>
        </p:nvSpPr>
        <p:spPr>
          <a:xfrm>
            <a:off x="381000" y="381000"/>
            <a:ext cx="11430000" cy="1325563"/>
          </a:xfrm>
        </p:spPr>
        <p:txBody>
          <a:bodyPr rtlCol="0"/>
          <a:lstStyle>
            <a:lvl1pPr algn="ctr">
              <a:defRPr lang="ru-MO"/>
            </a:lvl1pPr>
          </a:lstStyle>
          <a:p>
            <a:pPr rtl="0"/>
            <a:r>
              <a:rPr lang="ru-RU" noProof="0"/>
              <a:t>Образец заголовка</a:t>
            </a:r>
          </a:p>
        </p:txBody>
      </p:sp>
      <p:sp>
        <p:nvSpPr>
          <p:cNvPr id="3" name="Объект 2">
            <a:extLst>
              <a:ext uri="{FF2B5EF4-FFF2-40B4-BE49-F238E27FC236}">
                <a16:creationId xmlns:a16="http://schemas.microsoft.com/office/drawing/2014/main" id="{56069ADF-8CD9-4E77-BB8D-70D8824C5AE3}"/>
              </a:ext>
            </a:extLst>
          </p:cNvPr>
          <p:cNvSpPr>
            <a:spLocks noGrp="1"/>
          </p:cNvSpPr>
          <p:nvPr>
            <p:ph sz="half" idx="1" hasCustomPrompt="1"/>
          </p:nvPr>
        </p:nvSpPr>
        <p:spPr>
          <a:xfrm>
            <a:off x="838200" y="2628461"/>
            <a:ext cx="5181600" cy="3548501"/>
          </a:xfrm>
        </p:spPr>
        <p:txBody>
          <a:bodyPr rtlCol="0"/>
          <a:lstStyle>
            <a:defPPr>
              <a:defRPr lang="ru-MO"/>
            </a:def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4" name="Объект 3">
            <a:extLst>
              <a:ext uri="{FF2B5EF4-FFF2-40B4-BE49-F238E27FC236}">
                <a16:creationId xmlns:a16="http://schemas.microsoft.com/office/drawing/2014/main" id="{F75F077D-E901-4AA9-B062-1C37FF407BFD}"/>
              </a:ext>
            </a:extLst>
          </p:cNvPr>
          <p:cNvSpPr>
            <a:spLocks noGrp="1"/>
          </p:cNvSpPr>
          <p:nvPr>
            <p:ph sz="half" idx="2" hasCustomPrompt="1"/>
          </p:nvPr>
        </p:nvSpPr>
        <p:spPr>
          <a:xfrm>
            <a:off x="6172200" y="2628461"/>
            <a:ext cx="5181600" cy="3548501"/>
          </a:xfrm>
        </p:spPr>
        <p:txBody>
          <a:bodyPr rtlCol="0"/>
          <a:lstStyle>
            <a:defPPr>
              <a:defRPr lang="ru-MO"/>
            </a:def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5" name="Нижний колонтитул 4">
            <a:extLst>
              <a:ext uri="{FF2B5EF4-FFF2-40B4-BE49-F238E27FC236}">
                <a16:creationId xmlns:a16="http://schemas.microsoft.com/office/drawing/2014/main" id="{C119B248-9F11-0A11-E6AF-776D371E14A3}"/>
              </a:ext>
            </a:extLst>
          </p:cNvPr>
          <p:cNvSpPr>
            <a:spLocks noGrp="1"/>
          </p:cNvSpPr>
          <p:nvPr>
            <p:ph type="ftr" sz="quarter" idx="10"/>
          </p:nvPr>
        </p:nvSpPr>
        <p:spPr/>
        <p:txBody>
          <a:bodyPr rtlCol="0"/>
          <a:lstStyle>
            <a:defPPr>
              <a:defRPr lang="ru-MO"/>
            </a:defPPr>
          </a:lstStyle>
          <a:p>
            <a:pPr rtl="0"/>
            <a:r>
              <a:rPr lang="ru-RU" noProof="0"/>
              <a:t>Название презентации</a:t>
            </a:r>
          </a:p>
        </p:txBody>
      </p:sp>
      <p:sp>
        <p:nvSpPr>
          <p:cNvPr id="8" name="Номер слайда 7">
            <a:extLst>
              <a:ext uri="{FF2B5EF4-FFF2-40B4-BE49-F238E27FC236}">
                <a16:creationId xmlns:a16="http://schemas.microsoft.com/office/drawing/2014/main" id="{85EFD48A-F270-E4EE-7C35-F4304F3DDF35}"/>
              </a:ext>
            </a:extLst>
          </p:cNvPr>
          <p:cNvSpPr>
            <a:spLocks noGrp="1"/>
          </p:cNvSpPr>
          <p:nvPr>
            <p:ph type="sldNum" sz="quarter" idx="11"/>
          </p:nvPr>
        </p:nvSpPr>
        <p:spPr/>
        <p:txBody>
          <a:bodyPr rtlCol="0"/>
          <a:lstStyle>
            <a:defPPr>
              <a:defRPr lang="ru-MO"/>
            </a:defPPr>
          </a:lstStyle>
          <a:p>
            <a:pPr rtl="0"/>
            <a:fld id="{294A09A9-5501-47C1-A89A-A340965A2BE2}" type="slidenum">
              <a:rPr lang="ru-RU" noProof="0" smtClean="0"/>
              <a:pPr/>
              <a:t>‹#›</a:t>
            </a:fld>
            <a:endParaRPr lang="ru-RU" noProof="0"/>
          </a:p>
        </p:txBody>
      </p:sp>
    </p:spTree>
    <p:extLst>
      <p:ext uri="{BB962C8B-B14F-4D97-AF65-F5344CB8AC3E}">
        <p14:creationId xmlns:p14="http://schemas.microsoft.com/office/powerpoint/2010/main" val="30106943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Только заголовок">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4A7DEB86-4C56-EB31-FEEE-EC8AA99FB456}"/>
              </a:ext>
            </a:extLst>
          </p:cNvPr>
          <p:cNvSpPr/>
          <p:nvPr userDrawn="1"/>
        </p:nvSpPr>
        <p:spPr>
          <a:xfrm>
            <a:off x="4680" y="0"/>
            <a:ext cx="12191999" cy="23092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sp>
        <p:nvSpPr>
          <p:cNvPr id="6" name="Прямоугольник 5">
            <a:extLst>
              <a:ext uri="{FF2B5EF4-FFF2-40B4-BE49-F238E27FC236}">
                <a16:creationId xmlns:a16="http://schemas.microsoft.com/office/drawing/2014/main" id="{F3C19EDA-96E7-C255-DFF9-F36A187EBACD}"/>
              </a:ext>
            </a:extLst>
          </p:cNvPr>
          <p:cNvSpPr/>
          <p:nvPr userDrawn="1"/>
        </p:nvSpPr>
        <p:spPr>
          <a:xfrm>
            <a:off x="1007819" y="319215"/>
            <a:ext cx="10185721" cy="1444625"/>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pic>
        <p:nvPicPr>
          <p:cNvPr id="7" name="Рисунок 6" descr="Изображение моллюска, насекомого&#10;&#10;Автоматически созданное описание">
            <a:extLst>
              <a:ext uri="{FF2B5EF4-FFF2-40B4-BE49-F238E27FC236}">
                <a16:creationId xmlns:a16="http://schemas.microsoft.com/office/drawing/2014/main" id="{FAD938FE-3B63-4832-B610-64346C069FA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96902" y="1631192"/>
            <a:ext cx="1207554" cy="354511"/>
          </a:xfrm>
          <a:prstGeom prst="rect">
            <a:avLst/>
          </a:prstGeom>
        </p:spPr>
      </p:pic>
      <p:sp>
        <p:nvSpPr>
          <p:cNvPr id="8" name="Заголовок 1">
            <a:extLst>
              <a:ext uri="{FF2B5EF4-FFF2-40B4-BE49-F238E27FC236}">
                <a16:creationId xmlns:a16="http://schemas.microsoft.com/office/drawing/2014/main" id="{5B38128B-385C-B928-A4A8-BD98929D3DD4}"/>
              </a:ext>
            </a:extLst>
          </p:cNvPr>
          <p:cNvSpPr>
            <a:spLocks noGrp="1"/>
          </p:cNvSpPr>
          <p:nvPr>
            <p:ph type="title"/>
          </p:nvPr>
        </p:nvSpPr>
        <p:spPr>
          <a:xfrm>
            <a:off x="381000" y="381000"/>
            <a:ext cx="11430000" cy="1325563"/>
          </a:xfrm>
        </p:spPr>
        <p:txBody>
          <a:bodyPr rtlCol="0"/>
          <a:lstStyle>
            <a:lvl1pPr algn="ctr">
              <a:defRPr lang="ru-MO"/>
            </a:lvl1pPr>
          </a:lstStyle>
          <a:p>
            <a:pPr rtl="0"/>
            <a:r>
              <a:rPr lang="ru-RU" noProof="0"/>
              <a:t>Образец заголовка</a:t>
            </a:r>
          </a:p>
        </p:txBody>
      </p:sp>
      <p:sp>
        <p:nvSpPr>
          <p:cNvPr id="4" name="Нижний колонтитул 3">
            <a:extLst>
              <a:ext uri="{FF2B5EF4-FFF2-40B4-BE49-F238E27FC236}">
                <a16:creationId xmlns:a16="http://schemas.microsoft.com/office/drawing/2014/main" id="{96356206-85FD-45F5-A1F7-128DB34C860F}"/>
              </a:ext>
            </a:extLst>
          </p:cNvPr>
          <p:cNvSpPr>
            <a:spLocks noGrp="1"/>
          </p:cNvSpPr>
          <p:nvPr>
            <p:ph type="ftr" sz="quarter" idx="11"/>
          </p:nvPr>
        </p:nvSpPr>
        <p:spPr/>
        <p:txBody>
          <a:bodyPr rtlCol="0"/>
          <a:lstStyle>
            <a:defPPr>
              <a:defRPr lang="ru-MO"/>
            </a:defPPr>
          </a:lstStyle>
          <a:p>
            <a:pPr rtl="0"/>
            <a:r>
              <a:rPr lang="ru-RU" noProof="0"/>
              <a:t>Заголовок презентации</a:t>
            </a:r>
          </a:p>
        </p:txBody>
      </p:sp>
      <p:sp>
        <p:nvSpPr>
          <p:cNvPr id="5" name="Номер слайда 4">
            <a:extLst>
              <a:ext uri="{FF2B5EF4-FFF2-40B4-BE49-F238E27FC236}">
                <a16:creationId xmlns:a16="http://schemas.microsoft.com/office/drawing/2014/main" id="{0203763F-C8CD-4BCB-9A0A-B10F000BC1DB}"/>
              </a:ext>
            </a:extLst>
          </p:cNvPr>
          <p:cNvSpPr>
            <a:spLocks noGrp="1"/>
          </p:cNvSpPr>
          <p:nvPr>
            <p:ph type="sldNum" sz="quarter" idx="12"/>
          </p:nvPr>
        </p:nvSpPr>
        <p:spPr/>
        <p:txBody>
          <a:bodyPr rtlCol="0"/>
          <a:lstStyle>
            <a:defPPr>
              <a:defRPr lang="ru-MO"/>
            </a:defPPr>
          </a:lstStyle>
          <a:p>
            <a:pPr rtl="0"/>
            <a:fld id="{294A09A9-5501-47C1-A89A-A340965A2BE2}" type="slidenum">
              <a:rPr lang="ru-RU" noProof="0" smtClean="0"/>
              <a:t>‹#›</a:t>
            </a:fld>
            <a:endParaRPr lang="ru-RU" noProof="0"/>
          </a:p>
        </p:txBody>
      </p:sp>
    </p:spTree>
    <p:extLst>
      <p:ext uri="{BB962C8B-B14F-4D97-AF65-F5344CB8AC3E}">
        <p14:creationId xmlns:p14="http://schemas.microsoft.com/office/powerpoint/2010/main" val="14769475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Пустой слайд">
    <p:bg>
      <p:bgPr>
        <a:solidFill>
          <a:schemeClr val="tx2"/>
        </a:solidFill>
        <a:effectLst/>
      </p:bgPr>
    </p:bg>
    <p:spTree>
      <p:nvGrpSpPr>
        <p:cNvPr id="1" name=""/>
        <p:cNvGrpSpPr/>
        <p:nvPr/>
      </p:nvGrpSpPr>
      <p:grpSpPr>
        <a:xfrm>
          <a:off x="0" y="0"/>
          <a:ext cx="0" cy="0"/>
          <a:chOff x="0" y="0"/>
          <a:chExt cx="0" cy="0"/>
        </a:xfrm>
      </p:grpSpPr>
      <p:sp>
        <p:nvSpPr>
          <p:cNvPr id="3" name="Нижний колонтитул 2">
            <a:extLst>
              <a:ext uri="{FF2B5EF4-FFF2-40B4-BE49-F238E27FC236}">
                <a16:creationId xmlns:a16="http://schemas.microsoft.com/office/drawing/2014/main" id="{7AC6CA6E-C1AB-4B24-80C7-A4B12640BE6F}"/>
              </a:ext>
            </a:extLst>
          </p:cNvPr>
          <p:cNvSpPr>
            <a:spLocks noGrp="1"/>
          </p:cNvSpPr>
          <p:nvPr>
            <p:ph type="ftr" sz="quarter" idx="11"/>
          </p:nvPr>
        </p:nvSpPr>
        <p:spPr/>
        <p:txBody>
          <a:bodyPr rtlCol="0"/>
          <a:lstStyle>
            <a:defPPr>
              <a:defRPr lang="ru-MO"/>
            </a:defPPr>
          </a:lstStyle>
          <a:p>
            <a:pPr rtl="0"/>
            <a:r>
              <a:rPr lang="ru-RU" noProof="0"/>
              <a:t>Заголовок презентации</a:t>
            </a:r>
          </a:p>
        </p:txBody>
      </p:sp>
      <p:sp>
        <p:nvSpPr>
          <p:cNvPr id="4" name="Номер слайда 3">
            <a:extLst>
              <a:ext uri="{FF2B5EF4-FFF2-40B4-BE49-F238E27FC236}">
                <a16:creationId xmlns:a16="http://schemas.microsoft.com/office/drawing/2014/main" id="{4F5EFB41-7AD3-4519-95E7-416BFA1AECAB}"/>
              </a:ext>
            </a:extLst>
          </p:cNvPr>
          <p:cNvSpPr>
            <a:spLocks noGrp="1"/>
          </p:cNvSpPr>
          <p:nvPr>
            <p:ph type="sldNum" sz="quarter" idx="12"/>
          </p:nvPr>
        </p:nvSpPr>
        <p:spPr/>
        <p:txBody>
          <a:bodyPr rtlCol="0"/>
          <a:lstStyle>
            <a:defPPr>
              <a:defRPr lang="ru-MO"/>
            </a:defPPr>
          </a:lstStyle>
          <a:p>
            <a:pPr rtl="0"/>
            <a:fld id="{294A09A9-5501-47C1-A89A-A340965A2BE2}" type="slidenum">
              <a:rPr lang="ru-RU" noProof="0" smtClean="0"/>
              <a:t>‹#›</a:t>
            </a:fld>
            <a:endParaRPr lang="ru-RU" noProof="0"/>
          </a:p>
        </p:txBody>
      </p:sp>
    </p:spTree>
    <p:extLst>
      <p:ext uri="{BB962C8B-B14F-4D97-AF65-F5344CB8AC3E}">
        <p14:creationId xmlns:p14="http://schemas.microsoft.com/office/powerpoint/2010/main" val="28751072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05BD6A3-F987-4FCC-A6EF-2EF0D33C0888}"/>
              </a:ext>
            </a:extLst>
          </p:cNvPr>
          <p:cNvSpPr>
            <a:spLocks noGrp="1"/>
          </p:cNvSpPr>
          <p:nvPr>
            <p:ph type="title"/>
          </p:nvPr>
        </p:nvSpPr>
        <p:spPr>
          <a:xfrm>
            <a:off x="839788" y="457200"/>
            <a:ext cx="3932237" cy="1600200"/>
          </a:xfrm>
        </p:spPr>
        <p:txBody>
          <a:bodyPr rtlCol="0" anchor="b"/>
          <a:lstStyle>
            <a:lvl1pPr>
              <a:defRPr lang="ru-MO" sz="3200"/>
            </a:lvl1pPr>
          </a:lstStyle>
          <a:p>
            <a:pPr rtl="0"/>
            <a:r>
              <a:rPr lang="ru-RU" noProof="0"/>
              <a:t>Образец заголовка</a:t>
            </a:r>
          </a:p>
        </p:txBody>
      </p:sp>
      <p:sp>
        <p:nvSpPr>
          <p:cNvPr id="3" name="Объект 2">
            <a:extLst>
              <a:ext uri="{FF2B5EF4-FFF2-40B4-BE49-F238E27FC236}">
                <a16:creationId xmlns:a16="http://schemas.microsoft.com/office/drawing/2014/main" id="{4C3F06A0-63CE-4272-B90E-4F20296BFBEB}"/>
              </a:ext>
            </a:extLst>
          </p:cNvPr>
          <p:cNvSpPr>
            <a:spLocks noGrp="1"/>
          </p:cNvSpPr>
          <p:nvPr>
            <p:ph idx="1" hasCustomPrompt="1"/>
          </p:nvPr>
        </p:nvSpPr>
        <p:spPr>
          <a:xfrm>
            <a:off x="5183188" y="987425"/>
            <a:ext cx="6172200" cy="4873625"/>
          </a:xfrm>
        </p:spPr>
        <p:txBody>
          <a:bodyPr rtlCol="0"/>
          <a:lstStyle>
            <a:lvl1pPr>
              <a:defRPr lang="ru-MO" sz="3200"/>
            </a:lvl1pPr>
            <a:lvl2pPr>
              <a:defRPr lang="ru-MO" sz="2800"/>
            </a:lvl2pPr>
            <a:lvl3pPr>
              <a:defRPr lang="ru-MO" sz="2400"/>
            </a:lvl3pPr>
            <a:lvl4pPr>
              <a:defRPr lang="ru-MO" sz="2000"/>
            </a:lvl4pPr>
            <a:lvl5pPr>
              <a:defRPr lang="ru-MO" sz="2000"/>
            </a:lvl5pPr>
            <a:lvl6pPr>
              <a:defRPr lang="ru-MO" sz="2000"/>
            </a:lvl6pPr>
            <a:lvl7pPr>
              <a:defRPr lang="ru-MO" sz="2000"/>
            </a:lvl7pPr>
            <a:lvl8pPr>
              <a:defRPr lang="ru-MO" sz="2000"/>
            </a:lvl8pPr>
            <a:lvl9pPr>
              <a:defRPr lang="ru-MO" sz="2000"/>
            </a:lvl9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4" name="Текст 3">
            <a:extLst>
              <a:ext uri="{FF2B5EF4-FFF2-40B4-BE49-F238E27FC236}">
                <a16:creationId xmlns:a16="http://schemas.microsoft.com/office/drawing/2014/main" id="{08467220-06E3-427A-B4D3-9B0030E09DBB}"/>
              </a:ext>
            </a:extLst>
          </p:cNvPr>
          <p:cNvSpPr>
            <a:spLocks noGrp="1"/>
          </p:cNvSpPr>
          <p:nvPr>
            <p:ph type="body" sz="half" idx="2" hasCustomPrompt="1"/>
          </p:nvPr>
        </p:nvSpPr>
        <p:spPr>
          <a:xfrm>
            <a:off x="839788" y="2057400"/>
            <a:ext cx="3932237" cy="3811588"/>
          </a:xfrm>
        </p:spPr>
        <p:txBody>
          <a:bodyPr rtlCol="0"/>
          <a:lstStyle>
            <a:lvl1pPr marL="0" indent="0">
              <a:buNone/>
              <a:defRPr lang="ru-MO" sz="1600"/>
            </a:lvl1pPr>
            <a:lvl2pPr marL="457200" indent="0">
              <a:buNone/>
              <a:defRPr lang="ru-MO" sz="1400"/>
            </a:lvl2pPr>
            <a:lvl3pPr marL="914400" indent="0">
              <a:buNone/>
              <a:defRPr lang="ru-MO" sz="1200"/>
            </a:lvl3pPr>
            <a:lvl4pPr marL="1371600" indent="0">
              <a:buNone/>
              <a:defRPr lang="ru-MO" sz="1000"/>
            </a:lvl4pPr>
            <a:lvl5pPr marL="1828800" indent="0">
              <a:buNone/>
              <a:defRPr lang="ru-MO" sz="1000"/>
            </a:lvl5pPr>
            <a:lvl6pPr marL="2286000" indent="0">
              <a:buNone/>
              <a:defRPr lang="ru-MO" sz="1000"/>
            </a:lvl6pPr>
            <a:lvl7pPr marL="2743200" indent="0">
              <a:buNone/>
              <a:defRPr lang="ru-MO" sz="1000"/>
            </a:lvl7pPr>
            <a:lvl8pPr marL="3200400" indent="0">
              <a:buNone/>
              <a:defRPr lang="ru-MO" sz="1000"/>
            </a:lvl8pPr>
            <a:lvl9pPr marL="3657600" indent="0">
              <a:buNone/>
              <a:defRPr lang="ru-MO" sz="1000"/>
            </a:lvl9pPr>
          </a:lstStyle>
          <a:p>
            <a:pPr lvl="0" rtl="0"/>
            <a:r>
              <a:rPr lang="ru-RU" noProof="0"/>
              <a:t>Щелкните, чтобы изменить стили текста образца слайда</a:t>
            </a:r>
          </a:p>
        </p:txBody>
      </p:sp>
      <p:sp>
        <p:nvSpPr>
          <p:cNvPr id="6" name="Нижний колонтитул 5">
            <a:extLst>
              <a:ext uri="{FF2B5EF4-FFF2-40B4-BE49-F238E27FC236}">
                <a16:creationId xmlns:a16="http://schemas.microsoft.com/office/drawing/2014/main" id="{F5AEF53B-C85C-47DB-ADE4-C1D9FA682945}"/>
              </a:ext>
            </a:extLst>
          </p:cNvPr>
          <p:cNvSpPr>
            <a:spLocks noGrp="1"/>
          </p:cNvSpPr>
          <p:nvPr>
            <p:ph type="ftr" sz="quarter" idx="11"/>
          </p:nvPr>
        </p:nvSpPr>
        <p:spPr/>
        <p:txBody>
          <a:bodyPr rtlCol="0"/>
          <a:lstStyle>
            <a:defPPr>
              <a:defRPr lang="ru-MO"/>
            </a:defPPr>
          </a:lstStyle>
          <a:p>
            <a:pPr rtl="0"/>
            <a:r>
              <a:rPr lang="ru-RU" noProof="0"/>
              <a:t>Заголовок презентации</a:t>
            </a:r>
          </a:p>
        </p:txBody>
      </p:sp>
      <p:sp>
        <p:nvSpPr>
          <p:cNvPr id="7" name="Номер слайда 6">
            <a:extLst>
              <a:ext uri="{FF2B5EF4-FFF2-40B4-BE49-F238E27FC236}">
                <a16:creationId xmlns:a16="http://schemas.microsoft.com/office/drawing/2014/main" id="{DFD4FD38-14E5-4C36-B948-8BF3F794ED8C}"/>
              </a:ext>
            </a:extLst>
          </p:cNvPr>
          <p:cNvSpPr>
            <a:spLocks noGrp="1"/>
          </p:cNvSpPr>
          <p:nvPr>
            <p:ph type="sldNum" sz="quarter" idx="12"/>
          </p:nvPr>
        </p:nvSpPr>
        <p:spPr/>
        <p:txBody>
          <a:bodyPr rtlCol="0"/>
          <a:lstStyle>
            <a:defPPr>
              <a:defRPr lang="ru-MO"/>
            </a:defPPr>
          </a:lstStyle>
          <a:p>
            <a:pPr rtl="0"/>
            <a:fld id="{294A09A9-5501-47C1-A89A-A340965A2BE2}" type="slidenum">
              <a:rPr lang="ru-RU" noProof="0" smtClean="0"/>
              <a:t>‹#›</a:t>
            </a:fld>
            <a:endParaRPr lang="ru-RU" noProof="0"/>
          </a:p>
        </p:txBody>
      </p:sp>
    </p:spTree>
    <p:extLst>
      <p:ext uri="{BB962C8B-B14F-4D97-AF65-F5344CB8AC3E}">
        <p14:creationId xmlns:p14="http://schemas.microsoft.com/office/powerpoint/2010/main" val="7992005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F308F2A-1C19-4116-80DF-E24EDDF283FF}"/>
              </a:ext>
            </a:extLst>
          </p:cNvPr>
          <p:cNvSpPr>
            <a:spLocks noGrp="1"/>
          </p:cNvSpPr>
          <p:nvPr>
            <p:ph type="title"/>
          </p:nvPr>
        </p:nvSpPr>
        <p:spPr>
          <a:xfrm>
            <a:off x="839788" y="457200"/>
            <a:ext cx="3932237" cy="1600200"/>
          </a:xfrm>
        </p:spPr>
        <p:txBody>
          <a:bodyPr rtlCol="0" anchor="b"/>
          <a:lstStyle>
            <a:lvl1pPr>
              <a:defRPr lang="ru-MO" sz="3200"/>
            </a:lvl1pPr>
          </a:lstStyle>
          <a:p>
            <a:pPr rtl="0"/>
            <a:r>
              <a:rPr lang="ru-RU" noProof="0"/>
              <a:t>Образец заголовка</a:t>
            </a:r>
          </a:p>
        </p:txBody>
      </p:sp>
      <p:sp>
        <p:nvSpPr>
          <p:cNvPr id="3" name="Рисунок 2">
            <a:extLst>
              <a:ext uri="{FF2B5EF4-FFF2-40B4-BE49-F238E27FC236}">
                <a16:creationId xmlns:a16="http://schemas.microsoft.com/office/drawing/2014/main" id="{08A489A7-7CA6-4CC9-B634-FCB2E102C6B9}"/>
              </a:ext>
            </a:extLst>
          </p:cNvPr>
          <p:cNvSpPr>
            <a:spLocks noGrp="1"/>
          </p:cNvSpPr>
          <p:nvPr>
            <p:ph type="pic" idx="1"/>
          </p:nvPr>
        </p:nvSpPr>
        <p:spPr>
          <a:xfrm>
            <a:off x="5183188" y="987425"/>
            <a:ext cx="6172200" cy="4873625"/>
          </a:xfrm>
        </p:spPr>
        <p:txBody>
          <a:bodyPr rtlCol="0"/>
          <a:lstStyle>
            <a:lvl1pPr marL="0" indent="0">
              <a:buNone/>
              <a:defRPr lang="ru-MO" sz="3200"/>
            </a:lvl1pPr>
            <a:lvl2pPr marL="457200" indent="0">
              <a:buNone/>
              <a:defRPr lang="ru-MO" sz="2800"/>
            </a:lvl2pPr>
            <a:lvl3pPr marL="914400" indent="0">
              <a:buNone/>
              <a:defRPr lang="ru-MO" sz="2400"/>
            </a:lvl3pPr>
            <a:lvl4pPr marL="1371600" indent="0">
              <a:buNone/>
              <a:defRPr lang="ru-MO" sz="2000"/>
            </a:lvl4pPr>
            <a:lvl5pPr marL="1828800" indent="0">
              <a:buNone/>
              <a:defRPr lang="ru-MO" sz="2000"/>
            </a:lvl5pPr>
            <a:lvl6pPr marL="2286000" indent="0">
              <a:buNone/>
              <a:defRPr lang="ru-MO" sz="2000"/>
            </a:lvl6pPr>
            <a:lvl7pPr marL="2743200" indent="0">
              <a:buNone/>
              <a:defRPr lang="ru-MO" sz="2000"/>
            </a:lvl7pPr>
            <a:lvl8pPr marL="3200400" indent="0">
              <a:buNone/>
              <a:defRPr lang="ru-MO" sz="2000"/>
            </a:lvl8pPr>
            <a:lvl9pPr marL="3657600" indent="0">
              <a:buNone/>
              <a:defRPr lang="ru-MO" sz="2000"/>
            </a:lvl9pPr>
          </a:lstStyle>
          <a:p>
            <a:pPr rtl="0"/>
            <a:r>
              <a:rPr lang="ru-RU" noProof="0"/>
              <a:t>Вставка рисунка</a:t>
            </a:r>
          </a:p>
        </p:txBody>
      </p:sp>
      <p:sp>
        <p:nvSpPr>
          <p:cNvPr id="4" name="Текст 3">
            <a:extLst>
              <a:ext uri="{FF2B5EF4-FFF2-40B4-BE49-F238E27FC236}">
                <a16:creationId xmlns:a16="http://schemas.microsoft.com/office/drawing/2014/main" id="{7DF5F80D-1DB9-4E0A-8F68-924FC1C9C3BA}"/>
              </a:ext>
            </a:extLst>
          </p:cNvPr>
          <p:cNvSpPr>
            <a:spLocks noGrp="1"/>
          </p:cNvSpPr>
          <p:nvPr>
            <p:ph type="body" sz="half" idx="2" hasCustomPrompt="1"/>
          </p:nvPr>
        </p:nvSpPr>
        <p:spPr>
          <a:xfrm>
            <a:off x="839788" y="2057400"/>
            <a:ext cx="3932237" cy="3811588"/>
          </a:xfrm>
        </p:spPr>
        <p:txBody>
          <a:bodyPr rtlCol="0"/>
          <a:lstStyle>
            <a:lvl1pPr marL="0" indent="0">
              <a:buNone/>
              <a:defRPr lang="ru-MO" sz="1600"/>
            </a:lvl1pPr>
            <a:lvl2pPr marL="457200" indent="0">
              <a:buNone/>
              <a:defRPr lang="ru-MO" sz="1400"/>
            </a:lvl2pPr>
            <a:lvl3pPr marL="914400" indent="0">
              <a:buNone/>
              <a:defRPr lang="ru-MO" sz="1200"/>
            </a:lvl3pPr>
            <a:lvl4pPr marL="1371600" indent="0">
              <a:buNone/>
              <a:defRPr lang="ru-MO" sz="1000"/>
            </a:lvl4pPr>
            <a:lvl5pPr marL="1828800" indent="0">
              <a:buNone/>
              <a:defRPr lang="ru-MO" sz="1000"/>
            </a:lvl5pPr>
            <a:lvl6pPr marL="2286000" indent="0">
              <a:buNone/>
              <a:defRPr lang="ru-MO" sz="1000"/>
            </a:lvl6pPr>
            <a:lvl7pPr marL="2743200" indent="0">
              <a:buNone/>
              <a:defRPr lang="ru-MO" sz="1000"/>
            </a:lvl7pPr>
            <a:lvl8pPr marL="3200400" indent="0">
              <a:buNone/>
              <a:defRPr lang="ru-MO" sz="1000"/>
            </a:lvl8pPr>
            <a:lvl9pPr marL="3657600" indent="0">
              <a:buNone/>
              <a:defRPr lang="ru-MO" sz="1000"/>
            </a:lvl9pPr>
          </a:lstStyle>
          <a:p>
            <a:pPr lvl="0" rtl="0"/>
            <a:r>
              <a:rPr lang="ru-RU" noProof="0"/>
              <a:t>Щелкните, чтобы изменить стили текста образца слайда</a:t>
            </a:r>
          </a:p>
        </p:txBody>
      </p:sp>
      <p:sp>
        <p:nvSpPr>
          <p:cNvPr id="6" name="Нижний колонтитул 5">
            <a:extLst>
              <a:ext uri="{FF2B5EF4-FFF2-40B4-BE49-F238E27FC236}">
                <a16:creationId xmlns:a16="http://schemas.microsoft.com/office/drawing/2014/main" id="{08DA4DA3-10C7-48A6-9B15-38222B8CAD42}"/>
              </a:ext>
            </a:extLst>
          </p:cNvPr>
          <p:cNvSpPr>
            <a:spLocks noGrp="1"/>
          </p:cNvSpPr>
          <p:nvPr>
            <p:ph type="ftr" sz="quarter" idx="11"/>
          </p:nvPr>
        </p:nvSpPr>
        <p:spPr/>
        <p:txBody>
          <a:bodyPr rtlCol="0"/>
          <a:lstStyle>
            <a:defPPr>
              <a:defRPr lang="ru-MO"/>
            </a:defPPr>
          </a:lstStyle>
          <a:p>
            <a:pPr rtl="0"/>
            <a:r>
              <a:rPr lang="ru-RU" noProof="0"/>
              <a:t>Заголовок презентации</a:t>
            </a:r>
          </a:p>
        </p:txBody>
      </p:sp>
      <p:sp>
        <p:nvSpPr>
          <p:cNvPr id="7" name="Номер слайда 6">
            <a:extLst>
              <a:ext uri="{FF2B5EF4-FFF2-40B4-BE49-F238E27FC236}">
                <a16:creationId xmlns:a16="http://schemas.microsoft.com/office/drawing/2014/main" id="{E584E7EE-5B3B-427E-9807-020AEF8C7662}"/>
              </a:ext>
            </a:extLst>
          </p:cNvPr>
          <p:cNvSpPr>
            <a:spLocks noGrp="1"/>
          </p:cNvSpPr>
          <p:nvPr>
            <p:ph type="sldNum" sz="quarter" idx="12"/>
          </p:nvPr>
        </p:nvSpPr>
        <p:spPr/>
        <p:txBody>
          <a:bodyPr rtlCol="0"/>
          <a:lstStyle>
            <a:defPPr>
              <a:defRPr lang="ru-MO"/>
            </a:defPPr>
          </a:lstStyle>
          <a:p>
            <a:pPr rtl="0"/>
            <a:fld id="{294A09A9-5501-47C1-A89A-A340965A2BE2}" type="slidenum">
              <a:rPr lang="ru-RU" noProof="0" smtClean="0"/>
              <a:t>‹#›</a:t>
            </a:fld>
            <a:endParaRPr lang="ru-RU" noProof="0"/>
          </a:p>
        </p:txBody>
      </p:sp>
    </p:spTree>
    <p:extLst>
      <p:ext uri="{BB962C8B-B14F-4D97-AF65-F5344CB8AC3E}">
        <p14:creationId xmlns:p14="http://schemas.microsoft.com/office/powerpoint/2010/main" val="435165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Сравнение">
    <p:spTree>
      <p:nvGrpSpPr>
        <p:cNvPr id="1" name=""/>
        <p:cNvGrpSpPr/>
        <p:nvPr/>
      </p:nvGrpSpPr>
      <p:grpSpPr>
        <a:xfrm>
          <a:off x="0" y="0"/>
          <a:ext cx="0" cy="0"/>
          <a:chOff x="0" y="0"/>
          <a:chExt cx="0" cy="0"/>
        </a:xfrm>
      </p:grpSpPr>
      <p:pic>
        <p:nvPicPr>
          <p:cNvPr id="4" name="Рисунок 3" descr="Изображение ткани&#10;&#10;Автоматически созданное описание">
            <a:extLst>
              <a:ext uri="{FF2B5EF4-FFF2-40B4-BE49-F238E27FC236}">
                <a16:creationId xmlns:a16="http://schemas.microsoft.com/office/drawing/2014/main" id="{ABAD6905-AD97-1EAF-A4A3-D0BB13B1280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67013" y="1162701"/>
            <a:ext cx="1562100" cy="4394200"/>
          </a:xfrm>
          <a:prstGeom prst="rect">
            <a:avLst/>
          </a:prstGeom>
        </p:spPr>
      </p:pic>
      <p:sp>
        <p:nvSpPr>
          <p:cNvPr id="10" name="Прямоугольник 9">
            <a:extLst>
              <a:ext uri="{FF2B5EF4-FFF2-40B4-BE49-F238E27FC236}">
                <a16:creationId xmlns:a16="http://schemas.microsoft.com/office/drawing/2014/main" id="{63BCB4CA-03FB-81F4-F8A2-FA9C0DBDEB11}"/>
              </a:ext>
            </a:extLst>
          </p:cNvPr>
          <p:cNvSpPr/>
          <p:nvPr userDrawn="1"/>
        </p:nvSpPr>
        <p:spPr>
          <a:xfrm>
            <a:off x="0" y="0"/>
            <a:ext cx="6096000" cy="68695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pic>
        <p:nvPicPr>
          <p:cNvPr id="13" name="Рисунок 12" descr="Группа цветов&#10;&#10;Описание создано автоматически с низкой степенью достоверности">
            <a:extLst>
              <a:ext uri="{FF2B5EF4-FFF2-40B4-BE49-F238E27FC236}">
                <a16:creationId xmlns:a16="http://schemas.microsoft.com/office/drawing/2014/main" id="{138EDBF7-FA56-2BF9-ECFA-6C39FEE8F88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959852" flipH="1">
            <a:off x="1760954" y="2048834"/>
            <a:ext cx="1230524" cy="2287327"/>
          </a:xfrm>
          <a:prstGeom prst="rect">
            <a:avLst/>
          </a:prstGeom>
        </p:spPr>
      </p:pic>
      <p:sp>
        <p:nvSpPr>
          <p:cNvPr id="2" name="Заголовок 1">
            <a:extLst>
              <a:ext uri="{FF2B5EF4-FFF2-40B4-BE49-F238E27FC236}">
                <a16:creationId xmlns:a16="http://schemas.microsoft.com/office/drawing/2014/main" id="{5A0D1FF5-7EF8-4250-A259-43050ABBD3B6}"/>
              </a:ext>
            </a:extLst>
          </p:cNvPr>
          <p:cNvSpPr>
            <a:spLocks noGrp="1"/>
          </p:cNvSpPr>
          <p:nvPr>
            <p:ph type="title"/>
          </p:nvPr>
        </p:nvSpPr>
        <p:spPr>
          <a:xfrm>
            <a:off x="8183880" y="978408"/>
            <a:ext cx="3749040" cy="1325880"/>
          </a:xfrm>
        </p:spPr>
        <p:txBody>
          <a:bodyPr rtlCol="0"/>
          <a:lstStyle>
            <a:defPPr>
              <a:defRPr lang="ru-MO"/>
            </a:defPPr>
          </a:lstStyle>
          <a:p>
            <a:pPr rtl="0"/>
            <a:r>
              <a:rPr lang="ru-RU" noProof="0"/>
              <a:t>Образец заголовка</a:t>
            </a:r>
          </a:p>
        </p:txBody>
      </p:sp>
      <p:sp>
        <p:nvSpPr>
          <p:cNvPr id="8" name="Нижний колонтитул 7">
            <a:extLst>
              <a:ext uri="{FF2B5EF4-FFF2-40B4-BE49-F238E27FC236}">
                <a16:creationId xmlns:a16="http://schemas.microsoft.com/office/drawing/2014/main" id="{3A51CCCC-1589-401D-AE98-FC28716301EF}"/>
              </a:ext>
            </a:extLst>
          </p:cNvPr>
          <p:cNvSpPr>
            <a:spLocks noGrp="1"/>
          </p:cNvSpPr>
          <p:nvPr>
            <p:ph type="ftr" sz="quarter" idx="11"/>
          </p:nvPr>
        </p:nvSpPr>
        <p:spPr/>
        <p:txBody>
          <a:bodyPr rtlCol="0"/>
          <a:lstStyle>
            <a:defPPr>
              <a:defRPr lang="ru-MO"/>
            </a:defPPr>
          </a:lstStyle>
          <a:p>
            <a:pPr rtl="0"/>
            <a:r>
              <a:rPr lang="ru-RU" noProof="0"/>
              <a:t>Заголовок презентации</a:t>
            </a:r>
          </a:p>
        </p:txBody>
      </p:sp>
      <p:sp>
        <p:nvSpPr>
          <p:cNvPr id="9" name="Номер слайда 8">
            <a:extLst>
              <a:ext uri="{FF2B5EF4-FFF2-40B4-BE49-F238E27FC236}">
                <a16:creationId xmlns:a16="http://schemas.microsoft.com/office/drawing/2014/main" id="{285D9D7D-8D9A-473E-AF0D-EF1940D793C3}"/>
              </a:ext>
            </a:extLst>
          </p:cNvPr>
          <p:cNvSpPr>
            <a:spLocks noGrp="1"/>
          </p:cNvSpPr>
          <p:nvPr>
            <p:ph type="sldNum" sz="quarter" idx="12"/>
          </p:nvPr>
        </p:nvSpPr>
        <p:spPr/>
        <p:txBody>
          <a:bodyPr rtlCol="0"/>
          <a:lstStyle>
            <a:defPPr>
              <a:defRPr lang="ru-MO"/>
            </a:defPPr>
          </a:lstStyle>
          <a:p>
            <a:pPr rtl="0"/>
            <a:fld id="{294A09A9-5501-47C1-A89A-A340965A2BE2}" type="slidenum">
              <a:rPr lang="ru-RU" noProof="0" smtClean="0"/>
              <a:t>‹#›</a:t>
            </a:fld>
            <a:endParaRPr lang="ru-RU" noProof="0"/>
          </a:p>
        </p:txBody>
      </p:sp>
      <p:sp>
        <p:nvSpPr>
          <p:cNvPr id="32" name="Объект 5">
            <a:extLst>
              <a:ext uri="{FF2B5EF4-FFF2-40B4-BE49-F238E27FC236}">
                <a16:creationId xmlns:a16="http://schemas.microsoft.com/office/drawing/2014/main" id="{9BEB2D80-6263-5794-6A1A-CFF345F7A92E}"/>
              </a:ext>
            </a:extLst>
          </p:cNvPr>
          <p:cNvSpPr>
            <a:spLocks noGrp="1"/>
          </p:cNvSpPr>
          <p:nvPr>
            <p:ph sz="quarter" idx="4" hasCustomPrompt="1"/>
          </p:nvPr>
        </p:nvSpPr>
        <p:spPr>
          <a:xfrm>
            <a:off x="8183880" y="2194560"/>
            <a:ext cx="3749040" cy="4306824"/>
          </a:xfrm>
        </p:spPr>
        <p:txBody>
          <a:bodyPr rtlCol="0">
            <a:normAutofit/>
          </a:bodyPr>
          <a:lstStyle>
            <a:lvl1pPr marL="0" indent="0">
              <a:lnSpc>
                <a:spcPct val="150000"/>
              </a:lnSpc>
              <a:buClr>
                <a:srgbClr val="73292A"/>
              </a:buClr>
              <a:buNone/>
              <a:defRPr lang="ru-MO" sz="2400"/>
            </a:lvl1pPr>
            <a:lvl2pPr marL="228600">
              <a:buClr>
                <a:srgbClr val="73292A"/>
              </a:buClr>
              <a:defRPr lang="ru-MO" sz="2000"/>
            </a:lvl2pPr>
            <a:lvl3pPr marL="685800">
              <a:buClr>
                <a:srgbClr val="73292A"/>
              </a:buClr>
              <a:defRPr lang="ru-MO" sz="1800"/>
            </a:lvl3pPr>
            <a:lvl4pPr marL="1143000">
              <a:buClr>
                <a:srgbClr val="73292A"/>
              </a:buClr>
              <a:defRPr lang="ru-MO" sz="1600"/>
            </a:lvl4pPr>
            <a:lvl5pPr marL="1600200">
              <a:buClr>
                <a:srgbClr val="73292A"/>
              </a:buClr>
              <a:defRPr lang="ru-MO" sz="160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pic>
        <p:nvPicPr>
          <p:cNvPr id="6" name="Рисунок 5" descr="Изображение цветка, растения&#10;&#10;Автоматически созданное описание">
            <a:extLst>
              <a:ext uri="{FF2B5EF4-FFF2-40B4-BE49-F238E27FC236}">
                <a16:creationId xmlns:a16="http://schemas.microsoft.com/office/drawing/2014/main" id="{0FE36A83-31CF-DF76-5708-55ED9FB707E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777235" y="2476883"/>
            <a:ext cx="749300" cy="2755900"/>
          </a:xfrm>
          <a:prstGeom prst="rect">
            <a:avLst/>
          </a:prstGeom>
        </p:spPr>
      </p:pic>
      <p:sp>
        <p:nvSpPr>
          <p:cNvPr id="11" name="Текст 33">
            <a:extLst>
              <a:ext uri="{FF2B5EF4-FFF2-40B4-BE49-F238E27FC236}">
                <a16:creationId xmlns:a16="http://schemas.microsoft.com/office/drawing/2014/main" id="{5BF6365E-74A9-6D7B-5F20-7C29F29017E5}"/>
              </a:ext>
            </a:extLst>
          </p:cNvPr>
          <p:cNvSpPr>
            <a:spLocks noGrp="1"/>
          </p:cNvSpPr>
          <p:nvPr>
            <p:ph type="body" sz="quarter" idx="13" hasCustomPrompt="1"/>
          </p:nvPr>
        </p:nvSpPr>
        <p:spPr>
          <a:xfrm>
            <a:off x="1225296" y="1426464"/>
            <a:ext cx="3922776" cy="4242816"/>
          </a:xfrm>
        </p:spPr>
        <p:txBody>
          <a:bodyPr rtlCol="0" anchor="ctr">
            <a:normAutofit/>
          </a:bodyPr>
          <a:lstStyle>
            <a:lvl1pPr marL="0" indent="0" algn="ctr">
              <a:spcBef>
                <a:spcPts val="0"/>
              </a:spcBef>
              <a:buNone/>
              <a:defRPr lang="ru-MO" sz="30000">
                <a:solidFill>
                  <a:schemeClr val="bg1"/>
                </a:solidFill>
                <a:latin typeface="Times New Roman" panose="02020603050405020304" pitchFamily="18" charset="0"/>
                <a:cs typeface="+mj-cs"/>
              </a:defRPr>
            </a:lvl1pPr>
          </a:lstStyle>
          <a:p>
            <a:pPr lvl="0" rtl="0"/>
            <a:r>
              <a:rPr lang="ru-RU" noProof="0"/>
              <a:t>X</a:t>
            </a:r>
          </a:p>
        </p:txBody>
      </p:sp>
    </p:spTree>
    <p:extLst>
      <p:ext uri="{BB962C8B-B14F-4D97-AF65-F5344CB8AC3E}">
        <p14:creationId xmlns:p14="http://schemas.microsoft.com/office/powerpoint/2010/main" val="953980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Заголовок и содержимое">
    <p:bg>
      <p:bgPr>
        <a:solidFill>
          <a:schemeClr val="tx2"/>
        </a:solidFill>
        <a:effectLst/>
      </p:bgPr>
    </p:bg>
    <p:spTree>
      <p:nvGrpSpPr>
        <p:cNvPr id="1" name=""/>
        <p:cNvGrpSpPr/>
        <p:nvPr/>
      </p:nvGrpSpPr>
      <p:grpSpPr>
        <a:xfrm>
          <a:off x="0" y="0"/>
          <a:ext cx="0" cy="0"/>
          <a:chOff x="0" y="0"/>
          <a:chExt cx="0" cy="0"/>
        </a:xfrm>
      </p:grpSpPr>
      <p:sp>
        <p:nvSpPr>
          <p:cNvPr id="7" name="Прямоугольник 6">
            <a:extLst>
              <a:ext uri="{FF2B5EF4-FFF2-40B4-BE49-F238E27FC236}">
                <a16:creationId xmlns:a16="http://schemas.microsoft.com/office/drawing/2014/main" id="{7BB4DE27-1913-8274-9943-46641EA0DAB7}"/>
              </a:ext>
            </a:extLst>
          </p:cNvPr>
          <p:cNvSpPr/>
          <p:nvPr userDrawn="1"/>
        </p:nvSpPr>
        <p:spPr>
          <a:xfrm>
            <a:off x="1174276" y="-756"/>
            <a:ext cx="9843449" cy="56904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solidFill>
                <a:schemeClr val="bg1"/>
              </a:solidFill>
            </a:endParaRPr>
          </a:p>
        </p:txBody>
      </p:sp>
      <p:sp>
        <p:nvSpPr>
          <p:cNvPr id="9" name="Прямоугольник 8">
            <a:extLst>
              <a:ext uri="{FF2B5EF4-FFF2-40B4-BE49-F238E27FC236}">
                <a16:creationId xmlns:a16="http://schemas.microsoft.com/office/drawing/2014/main" id="{F901AB4A-AE17-BFA4-697C-75EC6407E147}"/>
              </a:ext>
            </a:extLst>
          </p:cNvPr>
          <p:cNvSpPr/>
          <p:nvPr userDrawn="1"/>
        </p:nvSpPr>
        <p:spPr>
          <a:xfrm>
            <a:off x="1604189" y="-13446"/>
            <a:ext cx="8983623" cy="52577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pic>
        <p:nvPicPr>
          <p:cNvPr id="11" name="Рисунок 10" descr="Изображение моллюска, насекомого&#10;&#10;Автоматически созданное описание">
            <a:extLst>
              <a:ext uri="{FF2B5EF4-FFF2-40B4-BE49-F238E27FC236}">
                <a16:creationId xmlns:a16="http://schemas.microsoft.com/office/drawing/2014/main" id="{1C7F01FE-99A8-35BD-05A1-6D93A2578EB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52833" y="5110810"/>
            <a:ext cx="1207554" cy="354511"/>
          </a:xfrm>
          <a:prstGeom prst="rect">
            <a:avLst/>
          </a:prstGeom>
        </p:spPr>
      </p:pic>
      <p:pic>
        <p:nvPicPr>
          <p:cNvPr id="13" name="Рисунок 12">
            <a:extLst>
              <a:ext uri="{FF2B5EF4-FFF2-40B4-BE49-F238E27FC236}">
                <a16:creationId xmlns:a16="http://schemas.microsoft.com/office/drawing/2014/main" id="{E66660DF-FD7A-4340-E854-B4680A6B88C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5400000">
            <a:off x="5202474" y="-1953000"/>
            <a:ext cx="1485900" cy="5372100"/>
          </a:xfrm>
          <a:prstGeom prst="rect">
            <a:avLst/>
          </a:prstGeom>
        </p:spPr>
      </p:pic>
      <p:sp>
        <p:nvSpPr>
          <p:cNvPr id="2" name="Заголовок 1">
            <a:extLst>
              <a:ext uri="{FF2B5EF4-FFF2-40B4-BE49-F238E27FC236}">
                <a16:creationId xmlns:a16="http://schemas.microsoft.com/office/drawing/2014/main" id="{3CD97974-B93C-4C96-B3F6-F69E3D6DE6CA}"/>
              </a:ext>
            </a:extLst>
          </p:cNvPr>
          <p:cNvSpPr>
            <a:spLocks noGrp="1"/>
          </p:cNvSpPr>
          <p:nvPr>
            <p:ph type="title"/>
          </p:nvPr>
        </p:nvSpPr>
        <p:spPr>
          <a:xfrm>
            <a:off x="1748028" y="1389888"/>
            <a:ext cx="8695944" cy="1325880"/>
          </a:xfrm>
        </p:spPr>
        <p:txBody>
          <a:bodyPr rtlCol="0"/>
          <a:lstStyle>
            <a:lvl1pPr algn="ctr">
              <a:defRPr lang="ru-MO">
                <a:latin typeface="Baskerville" panose="02020502070401020303" pitchFamily="18" charset="0"/>
                <a:ea typeface="Baskerville" panose="02020502070401020303" pitchFamily="18" charset="0"/>
              </a:defRPr>
            </a:lvl1pPr>
          </a:lstStyle>
          <a:p>
            <a:pPr rtl="0"/>
            <a:r>
              <a:rPr lang="ru-RU" noProof="0"/>
              <a:t>Образец заголовка</a:t>
            </a:r>
          </a:p>
        </p:txBody>
      </p:sp>
      <p:sp>
        <p:nvSpPr>
          <p:cNvPr id="3" name="Объект 2">
            <a:extLst>
              <a:ext uri="{FF2B5EF4-FFF2-40B4-BE49-F238E27FC236}">
                <a16:creationId xmlns:a16="http://schemas.microsoft.com/office/drawing/2014/main" id="{8A6FC6F2-80B4-49A7-9448-33FE2DF0E967}"/>
              </a:ext>
            </a:extLst>
          </p:cNvPr>
          <p:cNvSpPr>
            <a:spLocks noGrp="1"/>
          </p:cNvSpPr>
          <p:nvPr>
            <p:ph idx="1" hasCustomPrompt="1"/>
          </p:nvPr>
        </p:nvSpPr>
        <p:spPr>
          <a:xfrm>
            <a:off x="2223516" y="2651760"/>
            <a:ext cx="7744968" cy="2697480"/>
          </a:xfrm>
        </p:spPr>
        <p:txBody>
          <a:bodyPr rtlCol="0">
            <a:normAutofit/>
          </a:bodyPr>
          <a:lstStyle>
            <a:lvl1pPr marL="0" indent="0" algn="ctr">
              <a:lnSpc>
                <a:spcPct val="100000"/>
              </a:lnSpc>
              <a:buNone/>
              <a:defRPr lang="ru-MO" sz="2000">
                <a:latin typeface="Gill Sans Nova Light" panose="020F0302020204030204" pitchFamily="34" charset="0"/>
                <a:cs typeface="Gill Sans Nova Light" panose="020F0302020204030204" pitchFamily="34" charset="0"/>
              </a:defRPr>
            </a:lvl1pPr>
            <a:lvl2pPr algn="ctr">
              <a:lnSpc>
                <a:spcPct val="100000"/>
              </a:lnSpc>
              <a:defRPr lang="ru-MO" sz="1800">
                <a:latin typeface="Gill Sans Nova Light" panose="020F0302020204030204" pitchFamily="34" charset="0"/>
                <a:cs typeface="Gill Sans Nova Light" panose="020F0302020204030204" pitchFamily="34" charset="0"/>
              </a:defRPr>
            </a:lvl2pPr>
            <a:lvl3pPr algn="ctr">
              <a:defRPr lang="ru-MO" sz="1600">
                <a:latin typeface="Gill Sans Nova Light" panose="020F0302020204030204" pitchFamily="34" charset="0"/>
                <a:cs typeface="Gill Sans Nova Light" panose="020F0302020204030204" pitchFamily="34" charset="0"/>
              </a:defRPr>
            </a:lvl3pPr>
            <a:lvl4pPr algn="ctr">
              <a:defRPr lang="ru-MO" sz="1400">
                <a:latin typeface="Gill Sans Nova Light" panose="020F0302020204030204" pitchFamily="34" charset="0"/>
                <a:cs typeface="Gill Sans Nova Light" panose="020F0302020204030204" pitchFamily="34" charset="0"/>
              </a:defRPr>
            </a:lvl4pPr>
            <a:lvl5pPr algn="ctr">
              <a:defRPr lang="ru-MO" sz="1400">
                <a:latin typeface="Gill Sans Nova Light" panose="020F0302020204030204" pitchFamily="34" charset="0"/>
                <a:cs typeface="Gill Sans Nova Light" panose="020F0302020204030204" pitchFamily="34" charset="0"/>
              </a:defRPr>
            </a:lvl5pPr>
          </a:lstStyle>
          <a:p>
            <a:pPr lvl="0" rtl="0"/>
            <a:r>
              <a:rPr lang="ru-RU" noProof="0"/>
              <a:t>Щелкните, чтобы изменить стили текста образца слайда</a:t>
            </a:r>
          </a:p>
          <a:p>
            <a:pPr lvl="1" rtl="0"/>
            <a:endParaRPr lang="ru-RU" noProof="0"/>
          </a:p>
        </p:txBody>
      </p:sp>
      <p:sp>
        <p:nvSpPr>
          <p:cNvPr id="14" name="Нижний колонтитул 13">
            <a:extLst>
              <a:ext uri="{FF2B5EF4-FFF2-40B4-BE49-F238E27FC236}">
                <a16:creationId xmlns:a16="http://schemas.microsoft.com/office/drawing/2014/main" id="{2F05D25C-B703-1868-603E-D468EF44D794}"/>
              </a:ext>
            </a:extLst>
          </p:cNvPr>
          <p:cNvSpPr>
            <a:spLocks noGrp="1"/>
          </p:cNvSpPr>
          <p:nvPr>
            <p:ph type="ftr" sz="quarter" idx="10"/>
          </p:nvPr>
        </p:nvSpPr>
        <p:spPr/>
        <p:txBody>
          <a:bodyPr rtlCol="0"/>
          <a:lstStyle>
            <a:defPPr>
              <a:defRPr lang="ru-MO"/>
            </a:defPPr>
          </a:lstStyle>
          <a:p>
            <a:pPr rtl="0"/>
            <a:r>
              <a:rPr lang="ru-RU" noProof="0"/>
              <a:t>Название презентации</a:t>
            </a:r>
          </a:p>
        </p:txBody>
      </p:sp>
      <p:sp>
        <p:nvSpPr>
          <p:cNvPr id="15" name="Номер слайда 14">
            <a:extLst>
              <a:ext uri="{FF2B5EF4-FFF2-40B4-BE49-F238E27FC236}">
                <a16:creationId xmlns:a16="http://schemas.microsoft.com/office/drawing/2014/main" id="{D8FDB2CC-A975-BC07-042A-228D387E5165}"/>
              </a:ext>
            </a:extLst>
          </p:cNvPr>
          <p:cNvSpPr>
            <a:spLocks noGrp="1"/>
          </p:cNvSpPr>
          <p:nvPr>
            <p:ph type="sldNum" sz="quarter" idx="11"/>
          </p:nvPr>
        </p:nvSpPr>
        <p:spPr/>
        <p:txBody>
          <a:bodyPr rtlCol="0"/>
          <a:lstStyle>
            <a:defPPr>
              <a:defRPr lang="ru-MO"/>
            </a:defPPr>
          </a:lstStyle>
          <a:p>
            <a:pPr rtl="0"/>
            <a:fld id="{294A09A9-5501-47C1-A89A-A340965A2BE2}" type="slidenum">
              <a:rPr lang="ru-RU" noProof="0" smtClean="0"/>
              <a:pPr/>
              <a:t>‹#›</a:t>
            </a:fld>
            <a:endParaRPr lang="ru-RU" noProof="0"/>
          </a:p>
        </p:txBody>
      </p:sp>
    </p:spTree>
    <p:extLst>
      <p:ext uri="{BB962C8B-B14F-4D97-AF65-F5344CB8AC3E}">
        <p14:creationId xmlns:p14="http://schemas.microsoft.com/office/powerpoint/2010/main" val="11202685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Pr>
        <a:solidFill>
          <a:schemeClr val="tx2"/>
        </a:solidFill>
        <a:effectLst/>
      </p:bgPr>
    </p:bg>
    <p:spTree>
      <p:nvGrpSpPr>
        <p:cNvPr id="1" name=""/>
        <p:cNvGrpSpPr/>
        <p:nvPr/>
      </p:nvGrpSpPr>
      <p:grpSpPr>
        <a:xfrm>
          <a:off x="0" y="0"/>
          <a:ext cx="0" cy="0"/>
          <a:chOff x="0" y="0"/>
          <a:chExt cx="0" cy="0"/>
        </a:xfrm>
      </p:grpSpPr>
      <p:sp>
        <p:nvSpPr>
          <p:cNvPr id="5" name="Прямоугольник 4">
            <a:extLst>
              <a:ext uri="{FF2B5EF4-FFF2-40B4-BE49-F238E27FC236}">
                <a16:creationId xmlns:a16="http://schemas.microsoft.com/office/drawing/2014/main" id="{98ADFA29-47E3-2E16-12B7-D8031DC04C0D}"/>
              </a:ext>
            </a:extLst>
          </p:cNvPr>
          <p:cNvSpPr/>
          <p:nvPr userDrawn="1"/>
        </p:nvSpPr>
        <p:spPr>
          <a:xfrm>
            <a:off x="0" y="3377183"/>
            <a:ext cx="12192000" cy="2326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pic>
        <p:nvPicPr>
          <p:cNvPr id="11" name="Рисунок 10" descr="Растение крупным планом&#10;&#10;Описание создано автоматически с низкой степенью достоверности">
            <a:extLst>
              <a:ext uri="{FF2B5EF4-FFF2-40B4-BE49-F238E27FC236}">
                <a16:creationId xmlns:a16="http://schemas.microsoft.com/office/drawing/2014/main" id="{D373DB44-C887-96AC-D32D-B7656F28FB9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5387322" y="3187511"/>
            <a:ext cx="1422400" cy="5283200"/>
          </a:xfrm>
          <a:prstGeom prst="rect">
            <a:avLst/>
          </a:prstGeom>
        </p:spPr>
      </p:pic>
      <p:pic>
        <p:nvPicPr>
          <p:cNvPr id="9" name="Рисунок 8" descr="Изображение постельного белья, ткани&#10;&#10;Автоматически созданное описание">
            <a:extLst>
              <a:ext uri="{FF2B5EF4-FFF2-40B4-BE49-F238E27FC236}">
                <a16:creationId xmlns:a16="http://schemas.microsoft.com/office/drawing/2014/main" id="{6A080FF9-A96B-AA38-428D-5F2CF533D06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6200000">
            <a:off x="5400022" y="287485"/>
            <a:ext cx="1485900" cy="5372100"/>
          </a:xfrm>
          <a:prstGeom prst="rect">
            <a:avLst/>
          </a:prstGeom>
        </p:spPr>
      </p:pic>
      <p:sp>
        <p:nvSpPr>
          <p:cNvPr id="13" name="Прямоугольник 12">
            <a:extLst>
              <a:ext uri="{FF2B5EF4-FFF2-40B4-BE49-F238E27FC236}">
                <a16:creationId xmlns:a16="http://schemas.microsoft.com/office/drawing/2014/main" id="{25150280-02E2-686D-A130-65EBDA15EF13}"/>
              </a:ext>
            </a:extLst>
          </p:cNvPr>
          <p:cNvSpPr/>
          <p:nvPr userDrawn="1"/>
        </p:nvSpPr>
        <p:spPr>
          <a:xfrm>
            <a:off x="232651" y="3633264"/>
            <a:ext cx="11740896" cy="1789752"/>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latin typeface="Gill Sans Light" panose="020B0302020104020203" pitchFamily="34" charset="-79"/>
              <a:cs typeface="Gill Sans Light" panose="020B0302020104020203" pitchFamily="34" charset="-79"/>
            </a:endParaRPr>
          </a:p>
        </p:txBody>
      </p:sp>
      <p:pic>
        <p:nvPicPr>
          <p:cNvPr id="15" name="Рисунок 14" descr="Изображение керамического изделия, фарфора&#10;&#10;Автоматически созданное описание">
            <a:extLst>
              <a:ext uri="{FF2B5EF4-FFF2-40B4-BE49-F238E27FC236}">
                <a16:creationId xmlns:a16="http://schemas.microsoft.com/office/drawing/2014/main" id="{3DD4D68C-6665-333E-98E8-785116A05A7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2590193">
            <a:off x="6957396" y="5090392"/>
            <a:ext cx="856832" cy="832525"/>
          </a:xfrm>
          <a:prstGeom prst="rect">
            <a:avLst/>
          </a:prstGeom>
        </p:spPr>
      </p:pic>
      <p:pic>
        <p:nvPicPr>
          <p:cNvPr id="17" name="Рисунок 16" descr="Изображение, содержащее текст&#10;&#10;Автоматически созданное описание">
            <a:extLst>
              <a:ext uri="{FF2B5EF4-FFF2-40B4-BE49-F238E27FC236}">
                <a16:creationId xmlns:a16="http://schemas.microsoft.com/office/drawing/2014/main" id="{27E0939A-D971-0D79-9B6D-834913C959B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62979" y="3252854"/>
            <a:ext cx="1206427" cy="621355"/>
          </a:xfrm>
          <a:prstGeom prst="rect">
            <a:avLst/>
          </a:prstGeom>
        </p:spPr>
      </p:pic>
      <p:sp>
        <p:nvSpPr>
          <p:cNvPr id="2" name="Заголовок 1">
            <a:extLst>
              <a:ext uri="{FF2B5EF4-FFF2-40B4-BE49-F238E27FC236}">
                <a16:creationId xmlns:a16="http://schemas.microsoft.com/office/drawing/2014/main" id="{A2DFA2E8-50A1-4465-AC33-6FAC0E7736E9}"/>
              </a:ext>
            </a:extLst>
          </p:cNvPr>
          <p:cNvSpPr>
            <a:spLocks noGrp="1"/>
          </p:cNvSpPr>
          <p:nvPr userDrawn="1">
            <p:ph type="title"/>
          </p:nvPr>
        </p:nvSpPr>
        <p:spPr>
          <a:xfrm>
            <a:off x="1153668" y="3977640"/>
            <a:ext cx="9884664" cy="731520"/>
          </a:xfrm>
        </p:spPr>
        <p:txBody>
          <a:bodyPr rtlCol="0" anchor="b">
            <a:normAutofit/>
          </a:bodyPr>
          <a:lstStyle>
            <a:lvl1pPr algn="ctr">
              <a:defRPr lang="ru-MO" sz="4400"/>
            </a:lvl1pPr>
          </a:lstStyle>
          <a:p>
            <a:pPr rtl="0"/>
            <a:r>
              <a:rPr lang="ru-RU" noProof="0"/>
              <a:t>Образец заголовка</a:t>
            </a:r>
          </a:p>
        </p:txBody>
      </p:sp>
      <p:sp>
        <p:nvSpPr>
          <p:cNvPr id="3" name="Текст 2">
            <a:extLst>
              <a:ext uri="{FF2B5EF4-FFF2-40B4-BE49-F238E27FC236}">
                <a16:creationId xmlns:a16="http://schemas.microsoft.com/office/drawing/2014/main" id="{2E65DE34-CDB7-41F7-A95A-592B99558C69}"/>
              </a:ext>
            </a:extLst>
          </p:cNvPr>
          <p:cNvSpPr>
            <a:spLocks noGrp="1"/>
          </p:cNvSpPr>
          <p:nvPr userDrawn="1">
            <p:ph type="body" idx="1" hasCustomPrompt="1"/>
          </p:nvPr>
        </p:nvSpPr>
        <p:spPr>
          <a:xfrm>
            <a:off x="1153668" y="4700016"/>
            <a:ext cx="9884664" cy="457200"/>
          </a:xfrm>
        </p:spPr>
        <p:txBody>
          <a:bodyPr rtlCol="0" anchor="ctr"/>
          <a:lstStyle>
            <a:lvl1pPr marL="0" indent="0" algn="ctr">
              <a:buNone/>
              <a:defRPr lang="ru-MO" sz="2400">
                <a:solidFill>
                  <a:schemeClr val="tx1">
                    <a:tint val="75000"/>
                  </a:schemeClr>
                </a:solidFill>
              </a:defRPr>
            </a:lvl1pPr>
            <a:lvl2pPr marL="457200" indent="0">
              <a:buNone/>
              <a:defRPr lang="ru-MO" sz="2000">
                <a:solidFill>
                  <a:schemeClr val="tx1">
                    <a:tint val="75000"/>
                  </a:schemeClr>
                </a:solidFill>
              </a:defRPr>
            </a:lvl2pPr>
            <a:lvl3pPr marL="914400" indent="0">
              <a:buNone/>
              <a:defRPr lang="ru-MO" sz="1800">
                <a:solidFill>
                  <a:schemeClr val="tx1">
                    <a:tint val="75000"/>
                  </a:schemeClr>
                </a:solidFill>
              </a:defRPr>
            </a:lvl3pPr>
            <a:lvl4pPr marL="1371600" indent="0">
              <a:buNone/>
              <a:defRPr lang="ru-MO" sz="1600">
                <a:solidFill>
                  <a:schemeClr val="tx1">
                    <a:tint val="75000"/>
                  </a:schemeClr>
                </a:solidFill>
              </a:defRPr>
            </a:lvl4pPr>
            <a:lvl5pPr marL="1828800" indent="0">
              <a:buNone/>
              <a:defRPr lang="ru-MO" sz="1600">
                <a:solidFill>
                  <a:schemeClr val="tx1">
                    <a:tint val="75000"/>
                  </a:schemeClr>
                </a:solidFill>
              </a:defRPr>
            </a:lvl5pPr>
            <a:lvl6pPr marL="2286000" indent="0">
              <a:buNone/>
              <a:defRPr lang="ru-MO" sz="1600">
                <a:solidFill>
                  <a:schemeClr val="tx1">
                    <a:tint val="75000"/>
                  </a:schemeClr>
                </a:solidFill>
              </a:defRPr>
            </a:lvl6pPr>
            <a:lvl7pPr marL="2743200" indent="0">
              <a:buNone/>
              <a:defRPr lang="ru-MO" sz="1600">
                <a:solidFill>
                  <a:schemeClr val="tx1">
                    <a:tint val="75000"/>
                  </a:schemeClr>
                </a:solidFill>
              </a:defRPr>
            </a:lvl7pPr>
            <a:lvl8pPr marL="3200400" indent="0">
              <a:buNone/>
              <a:defRPr lang="ru-MO" sz="1600">
                <a:solidFill>
                  <a:schemeClr val="tx1">
                    <a:tint val="75000"/>
                  </a:schemeClr>
                </a:solidFill>
              </a:defRPr>
            </a:lvl8pPr>
            <a:lvl9pPr marL="3657600" indent="0">
              <a:buNone/>
              <a:defRPr lang="ru-MO" sz="1600">
                <a:solidFill>
                  <a:schemeClr val="tx1">
                    <a:tint val="75000"/>
                  </a:schemeClr>
                </a:solidFill>
              </a:defRPr>
            </a:lvl9pPr>
          </a:lstStyle>
          <a:p>
            <a:pPr lvl="0" rtl="0"/>
            <a:r>
              <a:rPr lang="ru-RU" noProof="0"/>
              <a:t>Щелкните, чтобы изменить стили текста образца слайда</a:t>
            </a:r>
          </a:p>
        </p:txBody>
      </p:sp>
    </p:spTree>
    <p:extLst>
      <p:ext uri="{BB962C8B-B14F-4D97-AF65-F5344CB8AC3E}">
        <p14:creationId xmlns:p14="http://schemas.microsoft.com/office/powerpoint/2010/main" val="28026350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CD97974-B93C-4C96-B3F6-F69E3D6DE6CA}"/>
              </a:ext>
            </a:extLst>
          </p:cNvPr>
          <p:cNvSpPr>
            <a:spLocks noGrp="1"/>
          </p:cNvSpPr>
          <p:nvPr>
            <p:ph type="title"/>
          </p:nvPr>
        </p:nvSpPr>
        <p:spPr>
          <a:xfrm>
            <a:off x="838200" y="380999"/>
            <a:ext cx="10515600" cy="1325880"/>
          </a:xfrm>
        </p:spPr>
        <p:txBody>
          <a:bodyPr rtlCol="0"/>
          <a:lstStyle>
            <a:lvl1pPr algn="ctr">
              <a:defRPr lang="ru-MO">
                <a:latin typeface="Baskerville" panose="02020502070401020303" pitchFamily="18" charset="0"/>
                <a:ea typeface="Baskerville" panose="02020502070401020303" pitchFamily="18" charset="0"/>
              </a:defRPr>
            </a:lvl1pPr>
          </a:lstStyle>
          <a:p>
            <a:pPr rtl="0"/>
            <a:r>
              <a:rPr lang="ru-RU" noProof="0"/>
              <a:t>Образец заголовка</a:t>
            </a:r>
          </a:p>
        </p:txBody>
      </p:sp>
      <p:sp>
        <p:nvSpPr>
          <p:cNvPr id="3" name="Объект 2">
            <a:extLst>
              <a:ext uri="{FF2B5EF4-FFF2-40B4-BE49-F238E27FC236}">
                <a16:creationId xmlns:a16="http://schemas.microsoft.com/office/drawing/2014/main" id="{8A6FC6F2-80B4-49A7-9448-33FE2DF0E967}"/>
              </a:ext>
            </a:extLst>
          </p:cNvPr>
          <p:cNvSpPr>
            <a:spLocks noGrp="1"/>
          </p:cNvSpPr>
          <p:nvPr>
            <p:ph idx="1" hasCustomPrompt="1"/>
          </p:nvPr>
        </p:nvSpPr>
        <p:spPr>
          <a:xfrm>
            <a:off x="838200" y="1825625"/>
            <a:ext cx="10515600" cy="4370832"/>
          </a:xfrm>
        </p:spPr>
        <p:txBody>
          <a:bodyPr rtlCol="0"/>
          <a:lstStyle>
            <a:lvl1pPr>
              <a:defRPr lang="ru-MO">
                <a:latin typeface="Gill Sans Nova Light" panose="020F0302020204030204" pitchFamily="34" charset="0"/>
                <a:cs typeface="Gill Sans Nova Light" panose="020F0302020204030204" pitchFamily="34" charset="0"/>
              </a:defRPr>
            </a:lvl1pPr>
            <a:lvl2pPr>
              <a:defRPr lang="ru-MO">
                <a:latin typeface="Gill Sans Nova Light" panose="020F0302020204030204" pitchFamily="34" charset="0"/>
                <a:cs typeface="Gill Sans Nova Light" panose="020F0302020204030204" pitchFamily="34" charset="0"/>
              </a:defRPr>
            </a:lvl2pPr>
            <a:lvl3pPr>
              <a:defRPr lang="ru-MO">
                <a:latin typeface="Gill Sans Nova Light" panose="020F0302020204030204" pitchFamily="34" charset="0"/>
                <a:cs typeface="Gill Sans Nova Light" panose="020F0302020204030204" pitchFamily="34" charset="0"/>
              </a:defRPr>
            </a:lvl3pPr>
            <a:lvl4pPr>
              <a:defRPr lang="ru-MO">
                <a:latin typeface="Gill Sans Nova Light" panose="020F0302020204030204" pitchFamily="34" charset="0"/>
                <a:cs typeface="Gill Sans Nova Light" panose="020F0302020204030204" pitchFamily="34" charset="0"/>
              </a:defRPr>
            </a:lvl4pPr>
            <a:lvl5pPr>
              <a:defRPr lang="ru-MO">
                <a:latin typeface="Gill Sans Nova Light" panose="020F0302020204030204" pitchFamily="34" charset="0"/>
                <a:cs typeface="Gill Sans Nova Light" panose="020F0302020204030204" pitchFamily="34" charset="0"/>
              </a:defRPr>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6" name="Нижний колонтитул 5">
            <a:extLst>
              <a:ext uri="{FF2B5EF4-FFF2-40B4-BE49-F238E27FC236}">
                <a16:creationId xmlns:a16="http://schemas.microsoft.com/office/drawing/2014/main" id="{74170EA9-DC14-D6B7-054C-51C9E1FE932C}"/>
              </a:ext>
            </a:extLst>
          </p:cNvPr>
          <p:cNvSpPr>
            <a:spLocks noGrp="1"/>
          </p:cNvSpPr>
          <p:nvPr>
            <p:ph type="ftr" sz="quarter" idx="10"/>
          </p:nvPr>
        </p:nvSpPr>
        <p:spPr/>
        <p:txBody>
          <a:bodyPr rtlCol="0"/>
          <a:lstStyle>
            <a:defPPr>
              <a:defRPr lang="ru-MO"/>
            </a:defPPr>
          </a:lstStyle>
          <a:p>
            <a:pPr rtl="0"/>
            <a:r>
              <a:rPr lang="ru-RU" noProof="0"/>
              <a:t>Заголовок презентации</a:t>
            </a:r>
          </a:p>
        </p:txBody>
      </p:sp>
      <p:sp>
        <p:nvSpPr>
          <p:cNvPr id="7" name="Номер слайда 6">
            <a:extLst>
              <a:ext uri="{FF2B5EF4-FFF2-40B4-BE49-F238E27FC236}">
                <a16:creationId xmlns:a16="http://schemas.microsoft.com/office/drawing/2014/main" id="{3F65A817-7911-6CCE-C2C4-2C8568F7F358}"/>
              </a:ext>
            </a:extLst>
          </p:cNvPr>
          <p:cNvSpPr>
            <a:spLocks noGrp="1"/>
          </p:cNvSpPr>
          <p:nvPr>
            <p:ph type="sldNum" sz="quarter" idx="11"/>
          </p:nvPr>
        </p:nvSpPr>
        <p:spPr/>
        <p:txBody>
          <a:bodyPr rtlCol="0"/>
          <a:lstStyle>
            <a:defPPr>
              <a:defRPr lang="ru-MO"/>
            </a:defPPr>
          </a:lstStyle>
          <a:p>
            <a:pPr rtl="0"/>
            <a:fld id="{294A09A9-5501-47C1-A89A-A340965A2BE2}" type="slidenum">
              <a:rPr lang="ru-RU" noProof="0" smtClean="0"/>
              <a:pPr/>
              <a:t>‹#›</a:t>
            </a:fld>
            <a:endParaRPr lang="ru-RU" noProof="0"/>
          </a:p>
        </p:txBody>
      </p:sp>
    </p:spTree>
    <p:extLst>
      <p:ext uri="{BB962C8B-B14F-4D97-AF65-F5344CB8AC3E}">
        <p14:creationId xmlns:p14="http://schemas.microsoft.com/office/powerpoint/2010/main" val="27822712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Заголовок и содержимое (зеленый цвет)">
    <p:bg>
      <p:bgPr>
        <a:solidFill>
          <a:schemeClr val="tx2"/>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CD97974-B93C-4C96-B3F6-F69E3D6DE6CA}"/>
              </a:ext>
            </a:extLst>
          </p:cNvPr>
          <p:cNvSpPr>
            <a:spLocks noGrp="1"/>
          </p:cNvSpPr>
          <p:nvPr>
            <p:ph type="title"/>
          </p:nvPr>
        </p:nvSpPr>
        <p:spPr>
          <a:xfrm>
            <a:off x="838200" y="380999"/>
            <a:ext cx="10515600" cy="1325880"/>
          </a:xfrm>
        </p:spPr>
        <p:txBody>
          <a:bodyPr rtlCol="0"/>
          <a:lstStyle>
            <a:lvl1pPr algn="ctr">
              <a:defRPr lang="ru-MO">
                <a:latin typeface="Baskerville" panose="02020502070401020303" pitchFamily="18" charset="0"/>
                <a:ea typeface="Baskerville" panose="02020502070401020303" pitchFamily="18" charset="0"/>
              </a:defRPr>
            </a:lvl1pPr>
          </a:lstStyle>
          <a:p>
            <a:pPr rtl="0"/>
            <a:r>
              <a:rPr lang="ru-RU" noProof="0"/>
              <a:t>Образец заголовка</a:t>
            </a:r>
          </a:p>
        </p:txBody>
      </p:sp>
      <p:sp>
        <p:nvSpPr>
          <p:cNvPr id="3" name="Объект 2">
            <a:extLst>
              <a:ext uri="{FF2B5EF4-FFF2-40B4-BE49-F238E27FC236}">
                <a16:creationId xmlns:a16="http://schemas.microsoft.com/office/drawing/2014/main" id="{8A6FC6F2-80B4-49A7-9448-33FE2DF0E967}"/>
              </a:ext>
            </a:extLst>
          </p:cNvPr>
          <p:cNvSpPr>
            <a:spLocks noGrp="1"/>
          </p:cNvSpPr>
          <p:nvPr>
            <p:ph idx="1" hasCustomPrompt="1"/>
          </p:nvPr>
        </p:nvSpPr>
        <p:spPr>
          <a:xfrm>
            <a:off x="609600" y="1600200"/>
            <a:ext cx="10972800" cy="4572000"/>
          </a:xfrm>
        </p:spPr>
        <p:txBody>
          <a:bodyPr rtlCol="0"/>
          <a:lstStyle>
            <a:lvl1pPr>
              <a:defRPr lang="ru-MO">
                <a:latin typeface="Gill Sans Nova Light" panose="020F0302020204030204" pitchFamily="34" charset="0"/>
                <a:cs typeface="Gill Sans Nova Light" panose="020F0302020204030204" pitchFamily="34" charset="0"/>
              </a:defRPr>
            </a:lvl1pPr>
            <a:lvl2pPr>
              <a:defRPr lang="ru-MO">
                <a:latin typeface="Gill Sans Nova Light" panose="020F0302020204030204" pitchFamily="34" charset="0"/>
                <a:cs typeface="Gill Sans Nova Light" panose="020F0302020204030204" pitchFamily="34" charset="0"/>
              </a:defRPr>
            </a:lvl2pPr>
            <a:lvl3pPr>
              <a:defRPr lang="ru-MO">
                <a:latin typeface="Gill Sans Nova Light" panose="020F0302020204030204" pitchFamily="34" charset="0"/>
                <a:cs typeface="Gill Sans Nova Light" panose="020F0302020204030204" pitchFamily="34" charset="0"/>
              </a:defRPr>
            </a:lvl3pPr>
            <a:lvl4pPr>
              <a:defRPr lang="ru-MO">
                <a:latin typeface="Gill Sans Nova Light" panose="020F0302020204030204" pitchFamily="34" charset="0"/>
                <a:cs typeface="Gill Sans Nova Light" panose="020F0302020204030204" pitchFamily="34" charset="0"/>
              </a:defRPr>
            </a:lvl4pPr>
            <a:lvl5pPr>
              <a:defRPr lang="ru-MO">
                <a:latin typeface="Gill Sans Nova Light" panose="020F0302020204030204" pitchFamily="34" charset="0"/>
                <a:cs typeface="Gill Sans Nova Light" panose="020F0302020204030204" pitchFamily="34" charset="0"/>
              </a:defRPr>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6" name="Нижний колонтитул 5">
            <a:extLst>
              <a:ext uri="{FF2B5EF4-FFF2-40B4-BE49-F238E27FC236}">
                <a16:creationId xmlns:a16="http://schemas.microsoft.com/office/drawing/2014/main" id="{74170EA9-DC14-D6B7-054C-51C9E1FE932C}"/>
              </a:ext>
            </a:extLst>
          </p:cNvPr>
          <p:cNvSpPr>
            <a:spLocks noGrp="1"/>
          </p:cNvSpPr>
          <p:nvPr>
            <p:ph type="ftr" sz="quarter" idx="10"/>
          </p:nvPr>
        </p:nvSpPr>
        <p:spPr/>
        <p:txBody>
          <a:bodyPr rtlCol="0"/>
          <a:lstStyle>
            <a:defPPr>
              <a:defRPr lang="ru-MO"/>
            </a:defPPr>
          </a:lstStyle>
          <a:p>
            <a:pPr rtl="0"/>
            <a:r>
              <a:rPr lang="ru-RU" noProof="0"/>
              <a:t>Заголовок презентации</a:t>
            </a:r>
          </a:p>
        </p:txBody>
      </p:sp>
      <p:sp>
        <p:nvSpPr>
          <p:cNvPr id="7" name="Номер слайда 6">
            <a:extLst>
              <a:ext uri="{FF2B5EF4-FFF2-40B4-BE49-F238E27FC236}">
                <a16:creationId xmlns:a16="http://schemas.microsoft.com/office/drawing/2014/main" id="{3F65A817-7911-6CCE-C2C4-2C8568F7F358}"/>
              </a:ext>
            </a:extLst>
          </p:cNvPr>
          <p:cNvSpPr>
            <a:spLocks noGrp="1"/>
          </p:cNvSpPr>
          <p:nvPr>
            <p:ph type="sldNum" sz="quarter" idx="11"/>
          </p:nvPr>
        </p:nvSpPr>
        <p:spPr/>
        <p:txBody>
          <a:bodyPr rtlCol="0"/>
          <a:lstStyle>
            <a:defPPr>
              <a:defRPr lang="ru-MO"/>
            </a:defPPr>
          </a:lstStyle>
          <a:p>
            <a:pPr rtl="0"/>
            <a:fld id="{294A09A9-5501-47C1-A89A-A340965A2BE2}" type="slidenum">
              <a:rPr lang="ru-RU" noProof="0" smtClean="0"/>
              <a:pPr/>
              <a:t>‹#›</a:t>
            </a:fld>
            <a:endParaRPr lang="ru-RU" noProof="0"/>
          </a:p>
        </p:txBody>
      </p:sp>
    </p:spTree>
    <p:extLst>
      <p:ext uri="{BB962C8B-B14F-4D97-AF65-F5344CB8AC3E}">
        <p14:creationId xmlns:p14="http://schemas.microsoft.com/office/powerpoint/2010/main" val="29251094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Заголовок раздела">
    <p:bg>
      <p:bgPr>
        <a:solidFill>
          <a:schemeClr val="tx2"/>
        </a:solidFill>
        <a:effectLst/>
      </p:bgPr>
    </p:bg>
    <p:spTree>
      <p:nvGrpSpPr>
        <p:cNvPr id="1" name=""/>
        <p:cNvGrpSpPr/>
        <p:nvPr/>
      </p:nvGrpSpPr>
      <p:grpSpPr>
        <a:xfrm>
          <a:off x="0" y="0"/>
          <a:ext cx="0" cy="0"/>
          <a:chOff x="0" y="0"/>
          <a:chExt cx="0" cy="0"/>
        </a:xfrm>
      </p:grpSpPr>
      <p:sp>
        <p:nvSpPr>
          <p:cNvPr id="6" name="Прямоугольник 5">
            <a:extLst>
              <a:ext uri="{FF2B5EF4-FFF2-40B4-BE49-F238E27FC236}">
                <a16:creationId xmlns:a16="http://schemas.microsoft.com/office/drawing/2014/main" id="{F2F45E1C-47F6-0AF9-7468-BA613D681E1D}"/>
              </a:ext>
            </a:extLst>
          </p:cNvPr>
          <p:cNvSpPr/>
          <p:nvPr userDrawn="1"/>
        </p:nvSpPr>
        <p:spPr>
          <a:xfrm>
            <a:off x="0" y="1533950"/>
            <a:ext cx="12192000" cy="379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pic>
        <p:nvPicPr>
          <p:cNvPr id="8" name="Рисунок 7" descr="Изображение ткани&#10;&#10;Автоматически созданное описание">
            <a:extLst>
              <a:ext uri="{FF2B5EF4-FFF2-40B4-BE49-F238E27FC236}">
                <a16:creationId xmlns:a16="http://schemas.microsoft.com/office/drawing/2014/main" id="{AB9E0D8B-7031-366D-884B-EB3FABD78CA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056236" y="-1772981"/>
            <a:ext cx="2147050" cy="6039669"/>
          </a:xfrm>
          <a:prstGeom prst="rect">
            <a:avLst/>
          </a:prstGeom>
        </p:spPr>
      </p:pic>
      <p:sp>
        <p:nvSpPr>
          <p:cNvPr id="12" name="Прямоугольник 11">
            <a:extLst>
              <a:ext uri="{FF2B5EF4-FFF2-40B4-BE49-F238E27FC236}">
                <a16:creationId xmlns:a16="http://schemas.microsoft.com/office/drawing/2014/main" id="{1859314F-DCEF-A5A7-C5D9-F0D39AAC9FFA}"/>
              </a:ext>
            </a:extLst>
          </p:cNvPr>
          <p:cNvSpPr/>
          <p:nvPr userDrawn="1"/>
        </p:nvSpPr>
        <p:spPr>
          <a:xfrm>
            <a:off x="225552" y="1796143"/>
            <a:ext cx="11740896" cy="3265714"/>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pic>
        <p:nvPicPr>
          <p:cNvPr id="16" name="Рисунок 15" descr="Изображение цветка, растения&#10;&#10;Автоматически созданное описание">
            <a:extLst>
              <a:ext uri="{FF2B5EF4-FFF2-40B4-BE49-F238E27FC236}">
                <a16:creationId xmlns:a16="http://schemas.microsoft.com/office/drawing/2014/main" id="{DAAE5EB8-5B6B-6FA6-E6E7-D2F58FDFB4A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6200000">
            <a:off x="6307543" y="-287017"/>
            <a:ext cx="1051334" cy="3866771"/>
          </a:xfrm>
          <a:prstGeom prst="rect">
            <a:avLst/>
          </a:prstGeom>
        </p:spPr>
      </p:pic>
      <p:pic>
        <p:nvPicPr>
          <p:cNvPr id="19" name="Рисунок 18" descr="Изображение моллюска, насекомого&#10;&#10;Автоматически созданное описание">
            <a:extLst>
              <a:ext uri="{FF2B5EF4-FFF2-40B4-BE49-F238E27FC236}">
                <a16:creationId xmlns:a16="http://schemas.microsoft.com/office/drawing/2014/main" id="{BB1368FF-AA1B-4423-30B1-BE082E6F191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492222" y="4923380"/>
            <a:ext cx="1207554" cy="354511"/>
          </a:xfrm>
          <a:prstGeom prst="rect">
            <a:avLst/>
          </a:prstGeom>
        </p:spPr>
      </p:pic>
      <p:sp>
        <p:nvSpPr>
          <p:cNvPr id="2" name="Заголовок 1">
            <a:extLst>
              <a:ext uri="{FF2B5EF4-FFF2-40B4-BE49-F238E27FC236}">
                <a16:creationId xmlns:a16="http://schemas.microsoft.com/office/drawing/2014/main" id="{A2DFA2E8-50A1-4465-AC33-6FAC0E7736E9}"/>
              </a:ext>
            </a:extLst>
          </p:cNvPr>
          <p:cNvSpPr>
            <a:spLocks noGrp="1"/>
          </p:cNvSpPr>
          <p:nvPr>
            <p:ph type="title"/>
          </p:nvPr>
        </p:nvSpPr>
        <p:spPr>
          <a:xfrm>
            <a:off x="1743456" y="2404872"/>
            <a:ext cx="8705088" cy="2002536"/>
          </a:xfrm>
        </p:spPr>
        <p:txBody>
          <a:bodyPr rtlCol="0" anchor="t">
            <a:normAutofit/>
          </a:bodyPr>
          <a:lstStyle>
            <a:lvl1pPr algn="ctr">
              <a:defRPr lang="ru-MO" sz="4400"/>
            </a:lvl1pPr>
          </a:lstStyle>
          <a:p>
            <a:pPr rtl="0"/>
            <a:r>
              <a:rPr lang="ru-RU" noProof="0"/>
              <a:t>Образец заголовка</a:t>
            </a:r>
          </a:p>
        </p:txBody>
      </p:sp>
      <p:sp>
        <p:nvSpPr>
          <p:cNvPr id="3" name="Текст 2">
            <a:extLst>
              <a:ext uri="{FF2B5EF4-FFF2-40B4-BE49-F238E27FC236}">
                <a16:creationId xmlns:a16="http://schemas.microsoft.com/office/drawing/2014/main" id="{2E65DE34-CDB7-41F7-A95A-592B99558C69}"/>
              </a:ext>
            </a:extLst>
          </p:cNvPr>
          <p:cNvSpPr>
            <a:spLocks noGrp="1"/>
          </p:cNvSpPr>
          <p:nvPr>
            <p:ph type="body" idx="1" hasCustomPrompt="1"/>
          </p:nvPr>
        </p:nvSpPr>
        <p:spPr>
          <a:xfrm>
            <a:off x="1743454" y="3964517"/>
            <a:ext cx="8705089" cy="457200"/>
          </a:xfrm>
        </p:spPr>
        <p:txBody>
          <a:bodyPr rtlCol="0" anchor="ctr"/>
          <a:lstStyle>
            <a:lvl1pPr marL="0" indent="0" algn="ctr">
              <a:buNone/>
              <a:defRPr lang="ru-MO" sz="2400">
                <a:solidFill>
                  <a:schemeClr val="accent3"/>
                </a:solidFill>
              </a:defRPr>
            </a:lvl1pPr>
            <a:lvl2pPr marL="457200" indent="0">
              <a:buNone/>
              <a:defRPr lang="ru-MO" sz="2000">
                <a:solidFill>
                  <a:schemeClr val="tx1">
                    <a:tint val="75000"/>
                  </a:schemeClr>
                </a:solidFill>
              </a:defRPr>
            </a:lvl2pPr>
            <a:lvl3pPr marL="914400" indent="0">
              <a:buNone/>
              <a:defRPr lang="ru-MO" sz="1800">
                <a:solidFill>
                  <a:schemeClr val="tx1">
                    <a:tint val="75000"/>
                  </a:schemeClr>
                </a:solidFill>
              </a:defRPr>
            </a:lvl3pPr>
            <a:lvl4pPr marL="1371600" indent="0">
              <a:buNone/>
              <a:defRPr lang="ru-MO" sz="1600">
                <a:solidFill>
                  <a:schemeClr val="tx1">
                    <a:tint val="75000"/>
                  </a:schemeClr>
                </a:solidFill>
              </a:defRPr>
            </a:lvl4pPr>
            <a:lvl5pPr marL="1828800" indent="0">
              <a:buNone/>
              <a:defRPr lang="ru-MO" sz="1600">
                <a:solidFill>
                  <a:schemeClr val="tx1">
                    <a:tint val="75000"/>
                  </a:schemeClr>
                </a:solidFill>
              </a:defRPr>
            </a:lvl5pPr>
            <a:lvl6pPr marL="2286000" indent="0">
              <a:buNone/>
              <a:defRPr lang="ru-MO" sz="1600">
                <a:solidFill>
                  <a:schemeClr val="tx1">
                    <a:tint val="75000"/>
                  </a:schemeClr>
                </a:solidFill>
              </a:defRPr>
            </a:lvl6pPr>
            <a:lvl7pPr marL="2743200" indent="0">
              <a:buNone/>
              <a:defRPr lang="ru-MO" sz="1600">
                <a:solidFill>
                  <a:schemeClr val="tx1">
                    <a:tint val="75000"/>
                  </a:schemeClr>
                </a:solidFill>
              </a:defRPr>
            </a:lvl7pPr>
            <a:lvl8pPr marL="3200400" indent="0">
              <a:buNone/>
              <a:defRPr lang="ru-MO" sz="1600">
                <a:solidFill>
                  <a:schemeClr val="tx1">
                    <a:tint val="75000"/>
                  </a:schemeClr>
                </a:solidFill>
              </a:defRPr>
            </a:lvl8pPr>
            <a:lvl9pPr marL="3657600" indent="0">
              <a:buNone/>
              <a:defRPr lang="ru-MO" sz="1600">
                <a:solidFill>
                  <a:schemeClr val="tx1">
                    <a:tint val="75000"/>
                  </a:schemeClr>
                </a:solidFill>
              </a:defRPr>
            </a:lvl9pPr>
          </a:lstStyle>
          <a:p>
            <a:pPr lvl="0" rtl="0"/>
            <a:r>
              <a:rPr lang="ru-RU" noProof="0"/>
              <a:t>Щелкните, чтобы изменить стили текста образца слайда</a:t>
            </a:r>
          </a:p>
        </p:txBody>
      </p:sp>
      <p:sp>
        <p:nvSpPr>
          <p:cNvPr id="27" name="Текст 24">
            <a:extLst>
              <a:ext uri="{FF2B5EF4-FFF2-40B4-BE49-F238E27FC236}">
                <a16:creationId xmlns:a16="http://schemas.microsoft.com/office/drawing/2014/main" id="{F5E2B84E-B4F2-ED93-8084-ECFC3B9C380F}"/>
              </a:ext>
            </a:extLst>
          </p:cNvPr>
          <p:cNvSpPr>
            <a:spLocks noGrp="1"/>
          </p:cNvSpPr>
          <p:nvPr>
            <p:ph type="body" sz="quarter" idx="11" hasCustomPrompt="1"/>
          </p:nvPr>
        </p:nvSpPr>
        <p:spPr>
          <a:xfrm>
            <a:off x="10149667" y="3189069"/>
            <a:ext cx="945473" cy="1936750"/>
          </a:xfrm>
        </p:spPr>
        <p:txBody>
          <a:bodyPr rtlCol="0">
            <a:noAutofit/>
          </a:bodyPr>
          <a:lstStyle>
            <a:lvl1pPr marL="0" indent="0">
              <a:buNone/>
              <a:defRPr lang="ru-MO" sz="14000" b="1">
                <a:solidFill>
                  <a:schemeClr val="tx2"/>
                </a:solidFill>
                <a:latin typeface="Times New Roman" panose="02020603050405020304" pitchFamily="18" charset="0"/>
                <a:cs typeface="+mj-cs"/>
              </a:defRPr>
            </a:lvl1pPr>
          </a:lstStyle>
          <a:p>
            <a:pPr lvl="0" rtl="0"/>
            <a:r>
              <a:rPr lang="ru-RU" noProof="0"/>
              <a:t>”</a:t>
            </a:r>
          </a:p>
        </p:txBody>
      </p:sp>
      <p:sp>
        <p:nvSpPr>
          <p:cNvPr id="28" name="Текст 24">
            <a:extLst>
              <a:ext uri="{FF2B5EF4-FFF2-40B4-BE49-F238E27FC236}">
                <a16:creationId xmlns:a16="http://schemas.microsoft.com/office/drawing/2014/main" id="{FDD82133-EB75-7E07-A9CE-730CB7F6CD34}"/>
              </a:ext>
            </a:extLst>
          </p:cNvPr>
          <p:cNvSpPr>
            <a:spLocks noGrp="1"/>
          </p:cNvSpPr>
          <p:nvPr>
            <p:ph type="body" sz="quarter" idx="10" hasCustomPrompt="1"/>
          </p:nvPr>
        </p:nvSpPr>
        <p:spPr>
          <a:xfrm>
            <a:off x="1033184" y="2136567"/>
            <a:ext cx="941832" cy="1936750"/>
          </a:xfrm>
        </p:spPr>
        <p:txBody>
          <a:bodyPr rtlCol="0">
            <a:noAutofit/>
          </a:bodyPr>
          <a:lstStyle>
            <a:lvl1pPr marL="0" indent="0">
              <a:buNone/>
              <a:defRPr lang="ru-MO" sz="14000" b="1">
                <a:solidFill>
                  <a:schemeClr val="tx2"/>
                </a:solidFill>
                <a:latin typeface="Times New Roman" panose="02020603050405020304" pitchFamily="18" charset="0"/>
                <a:cs typeface="+mj-cs"/>
              </a:defRPr>
            </a:lvl1pPr>
          </a:lstStyle>
          <a:p>
            <a:pPr lvl="0" rtl="0"/>
            <a:r>
              <a:rPr lang="ru-RU" noProof="0"/>
              <a:t>“</a:t>
            </a:r>
          </a:p>
        </p:txBody>
      </p:sp>
    </p:spTree>
    <p:extLst>
      <p:ext uri="{BB962C8B-B14F-4D97-AF65-F5344CB8AC3E}">
        <p14:creationId xmlns:p14="http://schemas.microsoft.com/office/powerpoint/2010/main" val="31787032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Пользовательский макет">
    <p:bg>
      <p:bgPr>
        <a:solidFill>
          <a:schemeClr val="tx2"/>
        </a:solidFill>
        <a:effectLst/>
      </p:bgPr>
    </p:bg>
    <p:spTree>
      <p:nvGrpSpPr>
        <p:cNvPr id="1" name=""/>
        <p:cNvGrpSpPr/>
        <p:nvPr/>
      </p:nvGrpSpPr>
      <p:grpSpPr>
        <a:xfrm>
          <a:off x="0" y="0"/>
          <a:ext cx="0" cy="0"/>
          <a:chOff x="0" y="0"/>
          <a:chExt cx="0" cy="0"/>
        </a:xfrm>
      </p:grpSpPr>
      <p:sp>
        <p:nvSpPr>
          <p:cNvPr id="6" name="Прямоугольник 5">
            <a:extLst>
              <a:ext uri="{FF2B5EF4-FFF2-40B4-BE49-F238E27FC236}">
                <a16:creationId xmlns:a16="http://schemas.microsoft.com/office/drawing/2014/main" id="{541740FC-E682-E87B-87BB-213396FD2DF6}"/>
              </a:ext>
            </a:extLst>
          </p:cNvPr>
          <p:cNvSpPr/>
          <p:nvPr userDrawn="1"/>
        </p:nvSpPr>
        <p:spPr>
          <a:xfrm>
            <a:off x="553443" y="0"/>
            <a:ext cx="11105522" cy="62446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sp>
        <p:nvSpPr>
          <p:cNvPr id="8" name="Прямоугольник 7">
            <a:extLst>
              <a:ext uri="{FF2B5EF4-FFF2-40B4-BE49-F238E27FC236}">
                <a16:creationId xmlns:a16="http://schemas.microsoft.com/office/drawing/2014/main" id="{2AC6E25B-7977-E725-B84F-07CA54BB4973}"/>
              </a:ext>
            </a:extLst>
          </p:cNvPr>
          <p:cNvSpPr/>
          <p:nvPr userDrawn="1"/>
        </p:nvSpPr>
        <p:spPr>
          <a:xfrm>
            <a:off x="877579" y="0"/>
            <a:ext cx="10460969" cy="587278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pic>
        <p:nvPicPr>
          <p:cNvPr id="10" name="Рисунок 9" descr="Изображение моллюска, насекомого&#10;&#10;Автоматически созданное описание">
            <a:extLst>
              <a:ext uri="{FF2B5EF4-FFF2-40B4-BE49-F238E27FC236}">
                <a16:creationId xmlns:a16="http://schemas.microsoft.com/office/drawing/2014/main" id="{0EE757CA-B891-A6E4-F7DB-FFB1DBFDA0C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91275" y="5738220"/>
            <a:ext cx="1207554" cy="354511"/>
          </a:xfrm>
          <a:prstGeom prst="rect">
            <a:avLst/>
          </a:prstGeom>
        </p:spPr>
      </p:pic>
      <p:sp>
        <p:nvSpPr>
          <p:cNvPr id="2" name="Заголовок 1">
            <a:extLst>
              <a:ext uri="{FF2B5EF4-FFF2-40B4-BE49-F238E27FC236}">
                <a16:creationId xmlns:a16="http://schemas.microsoft.com/office/drawing/2014/main" id="{115CA519-6BA6-FAC8-3545-2E7E3CBDE2A9}"/>
              </a:ext>
            </a:extLst>
          </p:cNvPr>
          <p:cNvSpPr>
            <a:spLocks noGrp="1"/>
          </p:cNvSpPr>
          <p:nvPr>
            <p:ph type="title"/>
          </p:nvPr>
        </p:nvSpPr>
        <p:spPr/>
        <p:txBody>
          <a:bodyPr rtlCol="0"/>
          <a:lstStyle>
            <a:lvl1pPr algn="ctr">
              <a:defRPr lang="ru-MO"/>
            </a:lvl1pPr>
          </a:lstStyle>
          <a:p>
            <a:pPr rtl="0"/>
            <a:r>
              <a:rPr lang="ru-RU" noProof="0"/>
              <a:t>Образец заголовка</a:t>
            </a:r>
          </a:p>
        </p:txBody>
      </p:sp>
      <p:sp>
        <p:nvSpPr>
          <p:cNvPr id="22" name="Рисунок 17">
            <a:extLst>
              <a:ext uri="{FF2B5EF4-FFF2-40B4-BE49-F238E27FC236}">
                <a16:creationId xmlns:a16="http://schemas.microsoft.com/office/drawing/2014/main" id="{6A1AC1B6-9CB9-19D8-8BDC-EDC0B6C19DBE}"/>
              </a:ext>
            </a:extLst>
          </p:cNvPr>
          <p:cNvSpPr>
            <a:spLocks noGrp="1" noChangeAspect="1"/>
          </p:cNvSpPr>
          <p:nvPr>
            <p:ph type="pic" sz="quarter" idx="12"/>
          </p:nvPr>
        </p:nvSpPr>
        <p:spPr>
          <a:xfrm>
            <a:off x="1375868" y="1797050"/>
            <a:ext cx="2057400" cy="2058988"/>
          </a:xfrm>
        </p:spPr>
        <p:txBody>
          <a:bodyPr rtlCol="0" anchor="ctr">
            <a:normAutofit/>
          </a:bodyPr>
          <a:lstStyle>
            <a:lvl1pPr marL="0" indent="0" algn="ctr">
              <a:buNone/>
              <a:defRPr lang="ru-MO" sz="1800"/>
            </a:lvl1pPr>
          </a:lstStyle>
          <a:p>
            <a:pPr rtl="0"/>
            <a:r>
              <a:rPr lang="ru-RU" noProof="0"/>
              <a:t>Вставка рисунка</a:t>
            </a:r>
          </a:p>
        </p:txBody>
      </p:sp>
      <p:sp>
        <p:nvSpPr>
          <p:cNvPr id="20" name="Текст 19">
            <a:extLst>
              <a:ext uri="{FF2B5EF4-FFF2-40B4-BE49-F238E27FC236}">
                <a16:creationId xmlns:a16="http://schemas.microsoft.com/office/drawing/2014/main" id="{DAB2A93C-DB99-8217-D74F-D08E610FA758}"/>
              </a:ext>
            </a:extLst>
          </p:cNvPr>
          <p:cNvSpPr>
            <a:spLocks noGrp="1"/>
          </p:cNvSpPr>
          <p:nvPr>
            <p:ph type="body" sz="quarter" idx="13" hasCustomPrompt="1"/>
          </p:nvPr>
        </p:nvSpPr>
        <p:spPr>
          <a:xfrm>
            <a:off x="1326173" y="3946525"/>
            <a:ext cx="2194560" cy="355600"/>
          </a:xfrm>
        </p:spPr>
        <p:txBody>
          <a:bodyPr lIns="0" tIns="0" rIns="0" bIns="0" rtlCol="0" anchor="ctr">
            <a:noAutofit/>
          </a:bodyPr>
          <a:lstStyle>
            <a:lvl1pPr marL="0" indent="0" algn="ctr">
              <a:lnSpc>
                <a:spcPct val="100000"/>
              </a:lnSpc>
              <a:spcBef>
                <a:spcPts val="0"/>
              </a:spcBef>
              <a:buNone/>
              <a:defRPr lang="ru-MO" sz="200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21" name="Текст 19">
            <a:extLst>
              <a:ext uri="{FF2B5EF4-FFF2-40B4-BE49-F238E27FC236}">
                <a16:creationId xmlns:a16="http://schemas.microsoft.com/office/drawing/2014/main" id="{61950EAA-EB4E-8768-AFC9-A0356AECFE12}"/>
              </a:ext>
            </a:extLst>
          </p:cNvPr>
          <p:cNvSpPr>
            <a:spLocks noGrp="1"/>
          </p:cNvSpPr>
          <p:nvPr>
            <p:ph type="body" sz="quarter" idx="14" hasCustomPrompt="1"/>
          </p:nvPr>
        </p:nvSpPr>
        <p:spPr>
          <a:xfrm>
            <a:off x="1328309" y="4306415"/>
            <a:ext cx="2194560" cy="274320"/>
          </a:xfrm>
        </p:spPr>
        <p:txBody>
          <a:bodyPr lIns="0" tIns="0" rIns="0" bIns="0" rtlCol="0" anchor="ctr">
            <a:noAutofit/>
          </a:bodyPr>
          <a:lstStyle>
            <a:lvl1pPr marL="0" indent="0" algn="ctr">
              <a:lnSpc>
                <a:spcPct val="100000"/>
              </a:lnSpc>
              <a:spcBef>
                <a:spcPts val="0"/>
              </a:spcBef>
              <a:buNone/>
              <a:defRPr lang="ru-MO" sz="1600">
                <a:latin typeface="+mn-lt"/>
              </a:defRPr>
            </a:lvl1pPr>
          </a:lstStyle>
          <a:p>
            <a:pPr lvl="0" rtl="0"/>
            <a:r>
              <a:rPr lang="ru-RU" noProof="0"/>
              <a:t>Щелкните, чтобы изменить стили текста образца слайда</a:t>
            </a:r>
          </a:p>
        </p:txBody>
      </p:sp>
      <p:sp>
        <p:nvSpPr>
          <p:cNvPr id="31" name="Рисунок 17">
            <a:extLst>
              <a:ext uri="{FF2B5EF4-FFF2-40B4-BE49-F238E27FC236}">
                <a16:creationId xmlns:a16="http://schemas.microsoft.com/office/drawing/2014/main" id="{E3B18CDB-3FF1-EC8E-EA8A-31E9BF81747A}"/>
              </a:ext>
            </a:extLst>
          </p:cNvPr>
          <p:cNvSpPr>
            <a:spLocks noGrp="1" noChangeAspect="1"/>
          </p:cNvSpPr>
          <p:nvPr>
            <p:ph type="pic" sz="quarter" idx="17"/>
          </p:nvPr>
        </p:nvSpPr>
        <p:spPr>
          <a:xfrm>
            <a:off x="3828270" y="1797050"/>
            <a:ext cx="2057400" cy="2058988"/>
          </a:xfrm>
        </p:spPr>
        <p:txBody>
          <a:bodyPr rtlCol="0" anchor="ctr">
            <a:normAutofit/>
          </a:bodyPr>
          <a:lstStyle>
            <a:lvl1pPr marL="0" indent="0" algn="ctr">
              <a:buNone/>
              <a:defRPr lang="ru-MO" sz="1800"/>
            </a:lvl1pPr>
          </a:lstStyle>
          <a:p>
            <a:pPr rtl="0"/>
            <a:r>
              <a:rPr lang="ru-RU" noProof="0"/>
              <a:t>Вставка рисунка</a:t>
            </a:r>
          </a:p>
        </p:txBody>
      </p:sp>
      <p:sp>
        <p:nvSpPr>
          <p:cNvPr id="33" name="Текст 19">
            <a:extLst>
              <a:ext uri="{FF2B5EF4-FFF2-40B4-BE49-F238E27FC236}">
                <a16:creationId xmlns:a16="http://schemas.microsoft.com/office/drawing/2014/main" id="{EAB1EC17-F1C7-0781-4F52-DEE9122BBC9D}"/>
              </a:ext>
            </a:extLst>
          </p:cNvPr>
          <p:cNvSpPr>
            <a:spLocks noGrp="1"/>
          </p:cNvSpPr>
          <p:nvPr>
            <p:ph type="body" sz="quarter" idx="19" hasCustomPrompt="1"/>
          </p:nvPr>
        </p:nvSpPr>
        <p:spPr>
          <a:xfrm>
            <a:off x="3763663" y="3926721"/>
            <a:ext cx="2194560" cy="355600"/>
          </a:xfrm>
        </p:spPr>
        <p:txBody>
          <a:bodyPr lIns="0" tIns="0" rIns="0" bIns="0" rtlCol="0" anchor="ctr">
            <a:noAutofit/>
          </a:bodyPr>
          <a:lstStyle>
            <a:lvl1pPr marL="0" indent="0" algn="ctr">
              <a:lnSpc>
                <a:spcPct val="100000"/>
              </a:lnSpc>
              <a:spcBef>
                <a:spcPts val="0"/>
              </a:spcBef>
              <a:buNone/>
              <a:defRPr lang="ru-MO" sz="200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32" name="Текст 19">
            <a:extLst>
              <a:ext uri="{FF2B5EF4-FFF2-40B4-BE49-F238E27FC236}">
                <a16:creationId xmlns:a16="http://schemas.microsoft.com/office/drawing/2014/main" id="{9E2E4E06-43E3-5309-A921-59117EDFEA1A}"/>
              </a:ext>
            </a:extLst>
          </p:cNvPr>
          <p:cNvSpPr>
            <a:spLocks noGrp="1"/>
          </p:cNvSpPr>
          <p:nvPr>
            <p:ph type="body" sz="quarter" idx="18" hasCustomPrompt="1"/>
          </p:nvPr>
        </p:nvSpPr>
        <p:spPr>
          <a:xfrm>
            <a:off x="3765799" y="4286611"/>
            <a:ext cx="2194560" cy="274320"/>
          </a:xfrm>
        </p:spPr>
        <p:txBody>
          <a:bodyPr lIns="0" tIns="0" rIns="0" bIns="0" rtlCol="0" anchor="ctr">
            <a:noAutofit/>
          </a:bodyPr>
          <a:lstStyle>
            <a:lvl1pPr marL="0" indent="0" algn="ctr">
              <a:lnSpc>
                <a:spcPct val="100000"/>
              </a:lnSpc>
              <a:spcBef>
                <a:spcPts val="0"/>
              </a:spcBef>
              <a:buNone/>
              <a:defRPr lang="ru-MO" sz="1600">
                <a:latin typeface="+mn-lt"/>
              </a:defRPr>
            </a:lvl1pPr>
          </a:lstStyle>
          <a:p>
            <a:pPr lvl="0" rtl="0"/>
            <a:r>
              <a:rPr lang="ru-RU" noProof="0"/>
              <a:t>Щелкните, чтобы изменить стили текста образца слайда</a:t>
            </a:r>
          </a:p>
        </p:txBody>
      </p:sp>
      <p:sp>
        <p:nvSpPr>
          <p:cNvPr id="30" name="Рисунок 17">
            <a:extLst>
              <a:ext uri="{FF2B5EF4-FFF2-40B4-BE49-F238E27FC236}">
                <a16:creationId xmlns:a16="http://schemas.microsoft.com/office/drawing/2014/main" id="{2EB018F6-8206-135F-BF16-29E6E63FD099}"/>
              </a:ext>
            </a:extLst>
          </p:cNvPr>
          <p:cNvSpPr>
            <a:spLocks noGrp="1" noChangeAspect="1"/>
          </p:cNvSpPr>
          <p:nvPr>
            <p:ph type="pic" sz="quarter" idx="16"/>
          </p:nvPr>
        </p:nvSpPr>
        <p:spPr>
          <a:xfrm>
            <a:off x="6280672" y="1797050"/>
            <a:ext cx="2057400" cy="2058988"/>
          </a:xfrm>
        </p:spPr>
        <p:txBody>
          <a:bodyPr rtlCol="0" anchor="ctr">
            <a:normAutofit/>
          </a:bodyPr>
          <a:lstStyle>
            <a:lvl1pPr marL="0" indent="0" algn="ctr">
              <a:buNone/>
              <a:defRPr lang="ru-MO" sz="1800"/>
            </a:lvl1pPr>
          </a:lstStyle>
          <a:p>
            <a:pPr rtl="0"/>
            <a:r>
              <a:rPr lang="ru-RU" noProof="0"/>
              <a:t>Вставка рисунка</a:t>
            </a:r>
          </a:p>
        </p:txBody>
      </p:sp>
      <p:sp>
        <p:nvSpPr>
          <p:cNvPr id="35" name="Текст 19">
            <a:extLst>
              <a:ext uri="{FF2B5EF4-FFF2-40B4-BE49-F238E27FC236}">
                <a16:creationId xmlns:a16="http://schemas.microsoft.com/office/drawing/2014/main" id="{13D50A41-E904-8A4E-6F0A-F980F8D64711}"/>
              </a:ext>
            </a:extLst>
          </p:cNvPr>
          <p:cNvSpPr>
            <a:spLocks noGrp="1"/>
          </p:cNvSpPr>
          <p:nvPr>
            <p:ph type="body" sz="quarter" idx="21" hasCustomPrompt="1"/>
          </p:nvPr>
        </p:nvSpPr>
        <p:spPr>
          <a:xfrm>
            <a:off x="6216065" y="3946525"/>
            <a:ext cx="2194560" cy="355600"/>
          </a:xfrm>
        </p:spPr>
        <p:txBody>
          <a:bodyPr lIns="0" tIns="0" rIns="0" bIns="0" rtlCol="0" anchor="ctr">
            <a:noAutofit/>
          </a:bodyPr>
          <a:lstStyle>
            <a:lvl1pPr marL="0" indent="0" algn="ctr">
              <a:lnSpc>
                <a:spcPct val="100000"/>
              </a:lnSpc>
              <a:spcBef>
                <a:spcPts val="0"/>
              </a:spcBef>
              <a:buNone/>
              <a:defRPr lang="ru-MO" sz="200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34" name="Текст 19">
            <a:extLst>
              <a:ext uri="{FF2B5EF4-FFF2-40B4-BE49-F238E27FC236}">
                <a16:creationId xmlns:a16="http://schemas.microsoft.com/office/drawing/2014/main" id="{D6CE30A5-8B65-384B-A8B9-6F711A521946}"/>
              </a:ext>
            </a:extLst>
          </p:cNvPr>
          <p:cNvSpPr>
            <a:spLocks noGrp="1"/>
          </p:cNvSpPr>
          <p:nvPr>
            <p:ph type="body" sz="quarter" idx="20" hasCustomPrompt="1"/>
          </p:nvPr>
        </p:nvSpPr>
        <p:spPr>
          <a:xfrm>
            <a:off x="6218201" y="4306415"/>
            <a:ext cx="2194560" cy="274320"/>
          </a:xfrm>
        </p:spPr>
        <p:txBody>
          <a:bodyPr lIns="0" tIns="0" rIns="0" bIns="0" rtlCol="0" anchor="ctr">
            <a:noAutofit/>
          </a:bodyPr>
          <a:lstStyle>
            <a:lvl1pPr marL="0" indent="0" algn="ctr">
              <a:lnSpc>
                <a:spcPct val="100000"/>
              </a:lnSpc>
              <a:spcBef>
                <a:spcPts val="0"/>
              </a:spcBef>
              <a:buNone/>
              <a:defRPr lang="ru-MO" sz="1600">
                <a:latin typeface="+mn-lt"/>
              </a:defRPr>
            </a:lvl1pPr>
          </a:lstStyle>
          <a:p>
            <a:pPr lvl="0" rtl="0"/>
            <a:r>
              <a:rPr lang="ru-RU" noProof="0"/>
              <a:t>Щелкните, чтобы изменить стили текста образца слайда</a:t>
            </a:r>
          </a:p>
        </p:txBody>
      </p:sp>
      <p:sp>
        <p:nvSpPr>
          <p:cNvPr id="29" name="Рисунок 17">
            <a:extLst>
              <a:ext uri="{FF2B5EF4-FFF2-40B4-BE49-F238E27FC236}">
                <a16:creationId xmlns:a16="http://schemas.microsoft.com/office/drawing/2014/main" id="{D1C71745-769D-8F16-2B61-EF5D4012F1E3}"/>
              </a:ext>
            </a:extLst>
          </p:cNvPr>
          <p:cNvSpPr>
            <a:spLocks noGrp="1" noChangeAspect="1"/>
          </p:cNvSpPr>
          <p:nvPr>
            <p:ph type="pic" sz="quarter" idx="15"/>
          </p:nvPr>
        </p:nvSpPr>
        <p:spPr>
          <a:xfrm>
            <a:off x="8733074" y="1797050"/>
            <a:ext cx="2057400" cy="2058988"/>
          </a:xfrm>
        </p:spPr>
        <p:txBody>
          <a:bodyPr rtlCol="0" anchor="ctr">
            <a:normAutofit/>
          </a:bodyPr>
          <a:lstStyle>
            <a:lvl1pPr marL="0" indent="0" algn="ctr">
              <a:buNone/>
              <a:defRPr lang="ru-MO" sz="1800"/>
            </a:lvl1pPr>
          </a:lstStyle>
          <a:p>
            <a:pPr rtl="0"/>
            <a:r>
              <a:rPr lang="ru-RU" noProof="0"/>
              <a:t>Вставка рисунка</a:t>
            </a:r>
          </a:p>
        </p:txBody>
      </p:sp>
      <p:sp>
        <p:nvSpPr>
          <p:cNvPr id="37" name="Текст 19">
            <a:extLst>
              <a:ext uri="{FF2B5EF4-FFF2-40B4-BE49-F238E27FC236}">
                <a16:creationId xmlns:a16="http://schemas.microsoft.com/office/drawing/2014/main" id="{D6D40AAC-2768-6F48-97AE-FD958D89FD8E}"/>
              </a:ext>
            </a:extLst>
          </p:cNvPr>
          <p:cNvSpPr>
            <a:spLocks noGrp="1"/>
          </p:cNvSpPr>
          <p:nvPr>
            <p:ph type="body" sz="quarter" idx="23" hasCustomPrompt="1"/>
          </p:nvPr>
        </p:nvSpPr>
        <p:spPr>
          <a:xfrm>
            <a:off x="8666331" y="3946525"/>
            <a:ext cx="2194560" cy="355600"/>
          </a:xfrm>
        </p:spPr>
        <p:txBody>
          <a:bodyPr lIns="0" tIns="0" rIns="0" bIns="0" rtlCol="0" anchor="ctr">
            <a:noAutofit/>
          </a:bodyPr>
          <a:lstStyle>
            <a:lvl1pPr marL="0" indent="0" algn="ctr">
              <a:lnSpc>
                <a:spcPct val="100000"/>
              </a:lnSpc>
              <a:spcBef>
                <a:spcPts val="0"/>
              </a:spcBef>
              <a:buNone/>
              <a:defRPr lang="ru-MO" sz="200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36" name="Текст 19">
            <a:extLst>
              <a:ext uri="{FF2B5EF4-FFF2-40B4-BE49-F238E27FC236}">
                <a16:creationId xmlns:a16="http://schemas.microsoft.com/office/drawing/2014/main" id="{85652007-C32E-173C-2A5F-B1C08D6140DD}"/>
              </a:ext>
            </a:extLst>
          </p:cNvPr>
          <p:cNvSpPr>
            <a:spLocks noGrp="1"/>
          </p:cNvSpPr>
          <p:nvPr>
            <p:ph type="body" sz="quarter" idx="22" hasCustomPrompt="1"/>
          </p:nvPr>
        </p:nvSpPr>
        <p:spPr>
          <a:xfrm>
            <a:off x="8668467" y="4306415"/>
            <a:ext cx="2194560" cy="274320"/>
          </a:xfrm>
        </p:spPr>
        <p:txBody>
          <a:bodyPr lIns="0" tIns="0" rIns="0" bIns="0" rtlCol="0" anchor="ctr">
            <a:noAutofit/>
          </a:bodyPr>
          <a:lstStyle>
            <a:lvl1pPr marL="0" indent="0" algn="ctr">
              <a:lnSpc>
                <a:spcPct val="100000"/>
              </a:lnSpc>
              <a:spcBef>
                <a:spcPts val="0"/>
              </a:spcBef>
              <a:buNone/>
              <a:defRPr lang="ru-MO" sz="1600">
                <a:latin typeface="+mn-lt"/>
              </a:defRPr>
            </a:lvl1pPr>
          </a:lstStyle>
          <a:p>
            <a:pPr lvl="0" rtl="0"/>
            <a:r>
              <a:rPr lang="ru-RU" noProof="0"/>
              <a:t>Щелкните, чтобы изменить стили текста образца слайда</a:t>
            </a:r>
          </a:p>
        </p:txBody>
      </p:sp>
      <p:sp>
        <p:nvSpPr>
          <p:cNvPr id="3" name="Нижний колонтитул 2">
            <a:extLst>
              <a:ext uri="{FF2B5EF4-FFF2-40B4-BE49-F238E27FC236}">
                <a16:creationId xmlns:a16="http://schemas.microsoft.com/office/drawing/2014/main" id="{08AD4DF5-3AA4-926D-00B1-1C24F968F4AD}"/>
              </a:ext>
            </a:extLst>
          </p:cNvPr>
          <p:cNvSpPr>
            <a:spLocks noGrp="1"/>
          </p:cNvSpPr>
          <p:nvPr>
            <p:ph type="ftr" sz="quarter" idx="10"/>
          </p:nvPr>
        </p:nvSpPr>
        <p:spPr/>
        <p:txBody>
          <a:bodyPr rtlCol="0"/>
          <a:lstStyle>
            <a:defPPr>
              <a:defRPr lang="ru-MO"/>
            </a:defPPr>
          </a:lstStyle>
          <a:p>
            <a:pPr rtl="0"/>
            <a:r>
              <a:rPr lang="ru-RU" noProof="0"/>
              <a:t>Название презентации</a:t>
            </a:r>
          </a:p>
        </p:txBody>
      </p:sp>
      <p:sp>
        <p:nvSpPr>
          <p:cNvPr id="4" name="Номер слайда 3">
            <a:extLst>
              <a:ext uri="{FF2B5EF4-FFF2-40B4-BE49-F238E27FC236}">
                <a16:creationId xmlns:a16="http://schemas.microsoft.com/office/drawing/2014/main" id="{CE3EC206-AFEC-E74D-0522-B0D47B2E7A6E}"/>
              </a:ext>
            </a:extLst>
          </p:cNvPr>
          <p:cNvSpPr>
            <a:spLocks noGrp="1"/>
          </p:cNvSpPr>
          <p:nvPr>
            <p:ph type="sldNum" sz="quarter" idx="11"/>
          </p:nvPr>
        </p:nvSpPr>
        <p:spPr/>
        <p:txBody>
          <a:bodyPr rtlCol="0"/>
          <a:lstStyle>
            <a:defPPr>
              <a:defRPr lang="ru-MO"/>
            </a:defPPr>
          </a:lstStyle>
          <a:p>
            <a:pPr rtl="0"/>
            <a:fld id="{294A09A9-5501-47C1-A89A-A340965A2BE2}" type="slidenum">
              <a:rPr lang="ru-RU" noProof="0" smtClean="0"/>
              <a:pPr/>
              <a:t>‹#›</a:t>
            </a:fld>
            <a:endParaRPr lang="ru-RU" noProof="0"/>
          </a:p>
        </p:txBody>
      </p:sp>
    </p:spTree>
    <p:extLst>
      <p:ext uri="{BB962C8B-B14F-4D97-AF65-F5344CB8AC3E}">
        <p14:creationId xmlns:p14="http://schemas.microsoft.com/office/powerpoint/2010/main" val="25196871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Пользовательский макет">
    <p:bg>
      <p:bgPr>
        <a:solidFill>
          <a:schemeClr val="tx2"/>
        </a:solidFill>
        <a:effectLst/>
      </p:bgPr>
    </p:bg>
    <p:spTree>
      <p:nvGrpSpPr>
        <p:cNvPr id="1" name=""/>
        <p:cNvGrpSpPr/>
        <p:nvPr/>
      </p:nvGrpSpPr>
      <p:grpSpPr>
        <a:xfrm>
          <a:off x="0" y="0"/>
          <a:ext cx="0" cy="0"/>
          <a:chOff x="0" y="0"/>
          <a:chExt cx="0" cy="0"/>
        </a:xfrm>
      </p:grpSpPr>
      <p:sp>
        <p:nvSpPr>
          <p:cNvPr id="6" name="Прямоугольник 5">
            <a:extLst>
              <a:ext uri="{FF2B5EF4-FFF2-40B4-BE49-F238E27FC236}">
                <a16:creationId xmlns:a16="http://schemas.microsoft.com/office/drawing/2014/main" id="{541740FC-E682-E87B-87BB-213396FD2DF6}"/>
              </a:ext>
            </a:extLst>
          </p:cNvPr>
          <p:cNvSpPr/>
          <p:nvPr userDrawn="1"/>
        </p:nvSpPr>
        <p:spPr>
          <a:xfrm>
            <a:off x="553443" y="0"/>
            <a:ext cx="11105522" cy="62446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sp>
        <p:nvSpPr>
          <p:cNvPr id="8" name="Прямоугольник 7">
            <a:extLst>
              <a:ext uri="{FF2B5EF4-FFF2-40B4-BE49-F238E27FC236}">
                <a16:creationId xmlns:a16="http://schemas.microsoft.com/office/drawing/2014/main" id="{2AC6E25B-7977-E725-B84F-07CA54BB4973}"/>
              </a:ext>
            </a:extLst>
          </p:cNvPr>
          <p:cNvSpPr/>
          <p:nvPr userDrawn="1"/>
        </p:nvSpPr>
        <p:spPr>
          <a:xfrm>
            <a:off x="877579" y="0"/>
            <a:ext cx="10460969" cy="587278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MO"/>
            </a:defPPr>
          </a:lstStyle>
          <a:p>
            <a:pPr algn="ctr" rtl="0"/>
            <a:endParaRPr lang="ru-RU" noProof="0"/>
          </a:p>
        </p:txBody>
      </p:sp>
      <p:pic>
        <p:nvPicPr>
          <p:cNvPr id="10" name="Рисунок 9" descr="Изображение моллюска, насекомого&#10;&#10;Автоматически созданное описание">
            <a:extLst>
              <a:ext uri="{FF2B5EF4-FFF2-40B4-BE49-F238E27FC236}">
                <a16:creationId xmlns:a16="http://schemas.microsoft.com/office/drawing/2014/main" id="{0EE757CA-B891-A6E4-F7DB-FFB1DBFDA0C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91275" y="5738220"/>
            <a:ext cx="1207554" cy="354511"/>
          </a:xfrm>
          <a:prstGeom prst="rect">
            <a:avLst/>
          </a:prstGeom>
        </p:spPr>
      </p:pic>
      <p:sp>
        <p:nvSpPr>
          <p:cNvPr id="2" name="Заголовок 1">
            <a:extLst>
              <a:ext uri="{FF2B5EF4-FFF2-40B4-BE49-F238E27FC236}">
                <a16:creationId xmlns:a16="http://schemas.microsoft.com/office/drawing/2014/main" id="{115CA519-6BA6-FAC8-3545-2E7E3CBDE2A9}"/>
              </a:ext>
            </a:extLst>
          </p:cNvPr>
          <p:cNvSpPr>
            <a:spLocks noGrp="1"/>
          </p:cNvSpPr>
          <p:nvPr>
            <p:ph type="title"/>
          </p:nvPr>
        </p:nvSpPr>
        <p:spPr/>
        <p:txBody>
          <a:bodyPr rtlCol="0"/>
          <a:lstStyle>
            <a:lvl1pPr algn="ctr">
              <a:defRPr lang="ru-MO"/>
            </a:lvl1pPr>
          </a:lstStyle>
          <a:p>
            <a:pPr rtl="0"/>
            <a:r>
              <a:rPr lang="ru-RU" noProof="0"/>
              <a:t>Образец заголовка</a:t>
            </a:r>
          </a:p>
        </p:txBody>
      </p:sp>
      <p:sp>
        <p:nvSpPr>
          <p:cNvPr id="22" name="Рисунок 17">
            <a:extLst>
              <a:ext uri="{FF2B5EF4-FFF2-40B4-BE49-F238E27FC236}">
                <a16:creationId xmlns:a16="http://schemas.microsoft.com/office/drawing/2014/main" id="{6A1AC1B6-9CB9-19D8-8BDC-EDC0B6C19DBE}"/>
              </a:ext>
            </a:extLst>
          </p:cNvPr>
          <p:cNvSpPr>
            <a:spLocks noGrp="1" noChangeAspect="1"/>
          </p:cNvSpPr>
          <p:nvPr>
            <p:ph type="pic" sz="quarter" idx="12"/>
          </p:nvPr>
        </p:nvSpPr>
        <p:spPr>
          <a:xfrm>
            <a:off x="1681364" y="1658061"/>
            <a:ext cx="1160392" cy="1161288"/>
          </a:xfrm>
        </p:spPr>
        <p:txBody>
          <a:bodyPr rtlCol="0" anchor="ctr">
            <a:normAutofit/>
          </a:bodyPr>
          <a:lstStyle>
            <a:lvl1pPr marL="0" indent="0" algn="ctr">
              <a:buNone/>
              <a:defRPr lang="ru-MO" sz="1800"/>
            </a:lvl1pPr>
          </a:lstStyle>
          <a:p>
            <a:pPr rtl="0"/>
            <a:r>
              <a:rPr lang="ru-RU" noProof="0"/>
              <a:t>Вставка рисунка</a:t>
            </a:r>
          </a:p>
        </p:txBody>
      </p:sp>
      <p:sp>
        <p:nvSpPr>
          <p:cNvPr id="20" name="Текст 19">
            <a:extLst>
              <a:ext uri="{FF2B5EF4-FFF2-40B4-BE49-F238E27FC236}">
                <a16:creationId xmlns:a16="http://schemas.microsoft.com/office/drawing/2014/main" id="{DAB2A93C-DB99-8217-D74F-D08E610FA758}"/>
              </a:ext>
            </a:extLst>
          </p:cNvPr>
          <p:cNvSpPr>
            <a:spLocks noGrp="1"/>
          </p:cNvSpPr>
          <p:nvPr>
            <p:ph type="body" sz="quarter" idx="13" hasCustomPrompt="1"/>
          </p:nvPr>
        </p:nvSpPr>
        <p:spPr>
          <a:xfrm>
            <a:off x="1106424" y="2926080"/>
            <a:ext cx="2322576" cy="182880"/>
          </a:xfrm>
        </p:spPr>
        <p:txBody>
          <a:bodyPr rtlCol="0" anchor="ctr">
            <a:noAutofit/>
          </a:bodyPr>
          <a:lstStyle>
            <a:lvl1pPr marL="0" indent="0" algn="ctr">
              <a:lnSpc>
                <a:spcPct val="100000"/>
              </a:lnSpc>
              <a:spcBef>
                <a:spcPts val="0"/>
              </a:spcBef>
              <a:buNone/>
              <a:defRPr lang="ru-MO" sz="1600" spc="20" baseline="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21" name="Текст 19">
            <a:extLst>
              <a:ext uri="{FF2B5EF4-FFF2-40B4-BE49-F238E27FC236}">
                <a16:creationId xmlns:a16="http://schemas.microsoft.com/office/drawing/2014/main" id="{61950EAA-EB4E-8768-AFC9-A0356AECFE12}"/>
              </a:ext>
            </a:extLst>
          </p:cNvPr>
          <p:cNvSpPr>
            <a:spLocks noGrp="1"/>
          </p:cNvSpPr>
          <p:nvPr>
            <p:ph type="body" sz="quarter" idx="14" hasCustomPrompt="1"/>
          </p:nvPr>
        </p:nvSpPr>
        <p:spPr>
          <a:xfrm>
            <a:off x="1106424" y="3145536"/>
            <a:ext cx="2322576" cy="265176"/>
          </a:xfrm>
        </p:spPr>
        <p:txBody>
          <a:bodyPr rtlCol="0" anchor="ctr">
            <a:noAutofit/>
          </a:bodyPr>
          <a:lstStyle>
            <a:lvl1pPr marL="0" indent="0" algn="ctr">
              <a:lnSpc>
                <a:spcPct val="100000"/>
              </a:lnSpc>
              <a:spcBef>
                <a:spcPts val="0"/>
              </a:spcBef>
              <a:buNone/>
              <a:defRPr lang="ru-MO" sz="1400" spc="20" baseline="0">
                <a:latin typeface="+mn-lt"/>
              </a:defRPr>
            </a:lvl1pPr>
          </a:lstStyle>
          <a:p>
            <a:pPr lvl="0" rtl="0"/>
            <a:r>
              <a:rPr lang="ru-RU" noProof="0"/>
              <a:t>Щелкните, чтобы изменить стили текста образца слайда</a:t>
            </a:r>
          </a:p>
        </p:txBody>
      </p:sp>
      <p:sp>
        <p:nvSpPr>
          <p:cNvPr id="46" name="Рисунок 17">
            <a:extLst>
              <a:ext uri="{FF2B5EF4-FFF2-40B4-BE49-F238E27FC236}">
                <a16:creationId xmlns:a16="http://schemas.microsoft.com/office/drawing/2014/main" id="{B23EF08B-7D0C-7D96-413D-71C22E3F74D0}"/>
              </a:ext>
            </a:extLst>
          </p:cNvPr>
          <p:cNvSpPr>
            <a:spLocks noGrp="1" noChangeAspect="1"/>
          </p:cNvSpPr>
          <p:nvPr>
            <p:ph type="pic" sz="quarter" idx="26"/>
          </p:nvPr>
        </p:nvSpPr>
        <p:spPr>
          <a:xfrm>
            <a:off x="1681364" y="3818492"/>
            <a:ext cx="1160392" cy="1161288"/>
          </a:xfrm>
        </p:spPr>
        <p:txBody>
          <a:bodyPr rtlCol="0" anchor="ctr">
            <a:normAutofit/>
          </a:bodyPr>
          <a:lstStyle>
            <a:lvl1pPr marL="0" indent="0" algn="ctr">
              <a:buNone/>
              <a:defRPr lang="ru-MO" sz="1800"/>
            </a:lvl1pPr>
          </a:lstStyle>
          <a:p>
            <a:pPr rtl="0"/>
            <a:r>
              <a:rPr lang="ru-RU" noProof="0"/>
              <a:t>Вставка рисунка</a:t>
            </a:r>
          </a:p>
        </p:txBody>
      </p:sp>
      <p:sp>
        <p:nvSpPr>
          <p:cNvPr id="45" name="Текст 19">
            <a:extLst>
              <a:ext uri="{FF2B5EF4-FFF2-40B4-BE49-F238E27FC236}">
                <a16:creationId xmlns:a16="http://schemas.microsoft.com/office/drawing/2014/main" id="{A6866782-6675-4F37-E5D2-68CB0191C1A7}"/>
              </a:ext>
            </a:extLst>
          </p:cNvPr>
          <p:cNvSpPr>
            <a:spLocks noGrp="1"/>
          </p:cNvSpPr>
          <p:nvPr>
            <p:ph type="body" sz="quarter" idx="25" hasCustomPrompt="1"/>
          </p:nvPr>
        </p:nvSpPr>
        <p:spPr>
          <a:xfrm>
            <a:off x="1106424" y="5086511"/>
            <a:ext cx="2322576" cy="182880"/>
          </a:xfrm>
        </p:spPr>
        <p:txBody>
          <a:bodyPr rtlCol="0" anchor="ctr">
            <a:noAutofit/>
          </a:bodyPr>
          <a:lstStyle>
            <a:lvl1pPr marL="0" indent="0" algn="ctr">
              <a:lnSpc>
                <a:spcPct val="100000"/>
              </a:lnSpc>
              <a:spcBef>
                <a:spcPts val="0"/>
              </a:spcBef>
              <a:buNone/>
              <a:defRPr lang="ru-MO" sz="1600" spc="20" baseline="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44" name="Текст 19">
            <a:extLst>
              <a:ext uri="{FF2B5EF4-FFF2-40B4-BE49-F238E27FC236}">
                <a16:creationId xmlns:a16="http://schemas.microsoft.com/office/drawing/2014/main" id="{9F53AB27-DDFA-AA5D-8253-546C9BBA9CE7}"/>
              </a:ext>
            </a:extLst>
          </p:cNvPr>
          <p:cNvSpPr>
            <a:spLocks noGrp="1"/>
          </p:cNvSpPr>
          <p:nvPr>
            <p:ph type="body" sz="quarter" idx="24" hasCustomPrompt="1"/>
          </p:nvPr>
        </p:nvSpPr>
        <p:spPr>
          <a:xfrm>
            <a:off x="1106424" y="5305967"/>
            <a:ext cx="2322576" cy="265176"/>
          </a:xfrm>
        </p:spPr>
        <p:txBody>
          <a:bodyPr rtlCol="0" anchor="ctr">
            <a:noAutofit/>
          </a:bodyPr>
          <a:lstStyle>
            <a:lvl1pPr marL="0" indent="0" algn="ctr">
              <a:lnSpc>
                <a:spcPct val="100000"/>
              </a:lnSpc>
              <a:spcBef>
                <a:spcPts val="0"/>
              </a:spcBef>
              <a:buNone/>
              <a:defRPr lang="ru-MO" sz="1400" spc="20" baseline="0">
                <a:latin typeface="+mn-lt"/>
              </a:defRPr>
            </a:lvl1pPr>
          </a:lstStyle>
          <a:p>
            <a:pPr lvl="0" rtl="0"/>
            <a:r>
              <a:rPr lang="ru-RU" noProof="0"/>
              <a:t>Щелкните, чтобы изменить стили текста образца слайда</a:t>
            </a:r>
          </a:p>
        </p:txBody>
      </p:sp>
      <p:sp>
        <p:nvSpPr>
          <p:cNvPr id="31" name="Рисунок 17">
            <a:extLst>
              <a:ext uri="{FF2B5EF4-FFF2-40B4-BE49-F238E27FC236}">
                <a16:creationId xmlns:a16="http://schemas.microsoft.com/office/drawing/2014/main" id="{E3B18CDB-3FF1-EC8E-EA8A-31E9BF81747A}"/>
              </a:ext>
            </a:extLst>
          </p:cNvPr>
          <p:cNvSpPr>
            <a:spLocks noGrp="1" noChangeAspect="1"/>
          </p:cNvSpPr>
          <p:nvPr>
            <p:ph type="pic" sz="quarter" idx="17"/>
          </p:nvPr>
        </p:nvSpPr>
        <p:spPr>
          <a:xfrm>
            <a:off x="4226754" y="1658061"/>
            <a:ext cx="1160392" cy="1161288"/>
          </a:xfrm>
        </p:spPr>
        <p:txBody>
          <a:bodyPr rtlCol="0" anchor="ctr">
            <a:normAutofit/>
          </a:bodyPr>
          <a:lstStyle>
            <a:lvl1pPr marL="0" indent="0" algn="ctr">
              <a:buNone/>
              <a:defRPr lang="ru-MO" sz="1800"/>
            </a:lvl1pPr>
          </a:lstStyle>
          <a:p>
            <a:pPr rtl="0"/>
            <a:r>
              <a:rPr lang="ru-RU" noProof="0"/>
              <a:t>Вставка рисунка</a:t>
            </a:r>
          </a:p>
        </p:txBody>
      </p:sp>
      <p:sp>
        <p:nvSpPr>
          <p:cNvPr id="33" name="Текст 19">
            <a:extLst>
              <a:ext uri="{FF2B5EF4-FFF2-40B4-BE49-F238E27FC236}">
                <a16:creationId xmlns:a16="http://schemas.microsoft.com/office/drawing/2014/main" id="{EAB1EC17-F1C7-0781-4F52-DEE9122BBC9D}"/>
              </a:ext>
            </a:extLst>
          </p:cNvPr>
          <p:cNvSpPr>
            <a:spLocks noGrp="1"/>
          </p:cNvSpPr>
          <p:nvPr>
            <p:ph type="body" sz="quarter" idx="19" hasCustomPrompt="1"/>
          </p:nvPr>
        </p:nvSpPr>
        <p:spPr>
          <a:xfrm>
            <a:off x="3639312" y="2926080"/>
            <a:ext cx="2322576" cy="182880"/>
          </a:xfrm>
        </p:spPr>
        <p:txBody>
          <a:bodyPr rtlCol="0" anchor="ctr">
            <a:noAutofit/>
          </a:bodyPr>
          <a:lstStyle>
            <a:lvl1pPr marL="0" indent="0" algn="ctr">
              <a:lnSpc>
                <a:spcPct val="100000"/>
              </a:lnSpc>
              <a:spcBef>
                <a:spcPts val="0"/>
              </a:spcBef>
              <a:buNone/>
              <a:defRPr lang="ru-MO" sz="1600" spc="20" baseline="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32" name="Текст 19">
            <a:extLst>
              <a:ext uri="{FF2B5EF4-FFF2-40B4-BE49-F238E27FC236}">
                <a16:creationId xmlns:a16="http://schemas.microsoft.com/office/drawing/2014/main" id="{9E2E4E06-43E3-5309-A921-59117EDFEA1A}"/>
              </a:ext>
            </a:extLst>
          </p:cNvPr>
          <p:cNvSpPr>
            <a:spLocks noGrp="1"/>
          </p:cNvSpPr>
          <p:nvPr>
            <p:ph type="body" sz="quarter" idx="18" hasCustomPrompt="1"/>
          </p:nvPr>
        </p:nvSpPr>
        <p:spPr>
          <a:xfrm>
            <a:off x="3639312" y="3145536"/>
            <a:ext cx="2322576" cy="265176"/>
          </a:xfrm>
        </p:spPr>
        <p:txBody>
          <a:bodyPr rtlCol="0" anchor="ctr">
            <a:noAutofit/>
          </a:bodyPr>
          <a:lstStyle>
            <a:lvl1pPr marL="0" indent="0" algn="ctr">
              <a:lnSpc>
                <a:spcPct val="100000"/>
              </a:lnSpc>
              <a:spcBef>
                <a:spcPts val="0"/>
              </a:spcBef>
              <a:buNone/>
              <a:defRPr lang="ru-MO" sz="1400" spc="20" baseline="0">
                <a:latin typeface="+mn-lt"/>
              </a:defRPr>
            </a:lvl1pPr>
          </a:lstStyle>
          <a:p>
            <a:pPr lvl="0" rtl="0"/>
            <a:r>
              <a:rPr lang="ru-RU" noProof="0"/>
              <a:t>Щелкните, чтобы изменить стили текста образца слайда</a:t>
            </a:r>
          </a:p>
        </p:txBody>
      </p:sp>
      <p:sp>
        <p:nvSpPr>
          <p:cNvPr id="16" name="Рисунок 17">
            <a:extLst>
              <a:ext uri="{FF2B5EF4-FFF2-40B4-BE49-F238E27FC236}">
                <a16:creationId xmlns:a16="http://schemas.microsoft.com/office/drawing/2014/main" id="{DD9CE7E9-3BC2-0321-457B-61D363708B38}"/>
              </a:ext>
            </a:extLst>
          </p:cNvPr>
          <p:cNvSpPr>
            <a:spLocks noGrp="1" noChangeAspect="1"/>
          </p:cNvSpPr>
          <p:nvPr>
            <p:ph type="pic" sz="quarter" idx="29"/>
          </p:nvPr>
        </p:nvSpPr>
        <p:spPr>
          <a:xfrm>
            <a:off x="4226754" y="3818492"/>
            <a:ext cx="1160392" cy="1161288"/>
          </a:xfrm>
        </p:spPr>
        <p:txBody>
          <a:bodyPr rtlCol="0" anchor="ctr">
            <a:normAutofit/>
          </a:bodyPr>
          <a:lstStyle>
            <a:lvl1pPr marL="0" indent="0" algn="ctr">
              <a:buNone/>
              <a:defRPr lang="ru-MO" sz="1800"/>
            </a:lvl1pPr>
          </a:lstStyle>
          <a:p>
            <a:pPr rtl="0"/>
            <a:r>
              <a:rPr lang="ru-RU" noProof="0"/>
              <a:t>Вставка рисунка</a:t>
            </a:r>
          </a:p>
        </p:txBody>
      </p:sp>
      <p:sp>
        <p:nvSpPr>
          <p:cNvPr id="23" name="Текст 19">
            <a:extLst>
              <a:ext uri="{FF2B5EF4-FFF2-40B4-BE49-F238E27FC236}">
                <a16:creationId xmlns:a16="http://schemas.microsoft.com/office/drawing/2014/main" id="{70DD1941-A469-A457-B987-E0E2C300A8AE}"/>
              </a:ext>
            </a:extLst>
          </p:cNvPr>
          <p:cNvSpPr>
            <a:spLocks noGrp="1"/>
          </p:cNvSpPr>
          <p:nvPr>
            <p:ph type="body" sz="quarter" idx="31" hasCustomPrompt="1"/>
          </p:nvPr>
        </p:nvSpPr>
        <p:spPr>
          <a:xfrm>
            <a:off x="3639312" y="5086511"/>
            <a:ext cx="2322576" cy="182880"/>
          </a:xfrm>
        </p:spPr>
        <p:txBody>
          <a:bodyPr rtlCol="0" anchor="ctr">
            <a:noAutofit/>
          </a:bodyPr>
          <a:lstStyle>
            <a:lvl1pPr marL="0" indent="0" algn="ctr">
              <a:lnSpc>
                <a:spcPct val="100000"/>
              </a:lnSpc>
              <a:spcBef>
                <a:spcPts val="0"/>
              </a:spcBef>
              <a:buNone/>
              <a:defRPr lang="ru-MO" sz="1600" spc="20" baseline="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18" name="Текст 19">
            <a:extLst>
              <a:ext uri="{FF2B5EF4-FFF2-40B4-BE49-F238E27FC236}">
                <a16:creationId xmlns:a16="http://schemas.microsoft.com/office/drawing/2014/main" id="{D6B84B7D-A7EC-6FE1-9925-F78AF0DE230F}"/>
              </a:ext>
            </a:extLst>
          </p:cNvPr>
          <p:cNvSpPr>
            <a:spLocks noGrp="1"/>
          </p:cNvSpPr>
          <p:nvPr>
            <p:ph type="body" sz="quarter" idx="30" hasCustomPrompt="1"/>
          </p:nvPr>
        </p:nvSpPr>
        <p:spPr>
          <a:xfrm>
            <a:off x="3639312" y="5305967"/>
            <a:ext cx="2322576" cy="265176"/>
          </a:xfrm>
        </p:spPr>
        <p:txBody>
          <a:bodyPr rtlCol="0" anchor="ctr">
            <a:noAutofit/>
          </a:bodyPr>
          <a:lstStyle>
            <a:lvl1pPr marL="0" indent="0" algn="ctr">
              <a:lnSpc>
                <a:spcPct val="100000"/>
              </a:lnSpc>
              <a:spcBef>
                <a:spcPts val="0"/>
              </a:spcBef>
              <a:buNone/>
              <a:defRPr lang="ru-MO" sz="1400" spc="20" baseline="0">
                <a:latin typeface="+mn-lt"/>
              </a:defRPr>
            </a:lvl1pPr>
          </a:lstStyle>
          <a:p>
            <a:pPr lvl="0" rtl="0"/>
            <a:r>
              <a:rPr lang="ru-RU" noProof="0"/>
              <a:t>Щелкните, чтобы изменить стили текста образца слайда</a:t>
            </a:r>
          </a:p>
        </p:txBody>
      </p:sp>
      <p:sp>
        <p:nvSpPr>
          <p:cNvPr id="30" name="Рисунок 17">
            <a:extLst>
              <a:ext uri="{FF2B5EF4-FFF2-40B4-BE49-F238E27FC236}">
                <a16:creationId xmlns:a16="http://schemas.microsoft.com/office/drawing/2014/main" id="{2EB018F6-8206-135F-BF16-29E6E63FD099}"/>
              </a:ext>
            </a:extLst>
          </p:cNvPr>
          <p:cNvSpPr>
            <a:spLocks noGrp="1" noChangeAspect="1"/>
          </p:cNvSpPr>
          <p:nvPr>
            <p:ph type="pic" sz="quarter" idx="16"/>
          </p:nvPr>
        </p:nvSpPr>
        <p:spPr>
          <a:xfrm>
            <a:off x="6772144" y="1658061"/>
            <a:ext cx="1160392" cy="1161288"/>
          </a:xfrm>
        </p:spPr>
        <p:txBody>
          <a:bodyPr rtlCol="0" anchor="ctr">
            <a:normAutofit/>
          </a:bodyPr>
          <a:lstStyle>
            <a:lvl1pPr marL="0" indent="0" algn="ctr">
              <a:buNone/>
              <a:defRPr lang="ru-MO" sz="1800"/>
            </a:lvl1pPr>
          </a:lstStyle>
          <a:p>
            <a:pPr rtl="0"/>
            <a:r>
              <a:rPr lang="ru-RU" noProof="0"/>
              <a:t>Вставка рисунка</a:t>
            </a:r>
          </a:p>
        </p:txBody>
      </p:sp>
      <p:sp>
        <p:nvSpPr>
          <p:cNvPr id="35" name="Текст 19">
            <a:extLst>
              <a:ext uri="{FF2B5EF4-FFF2-40B4-BE49-F238E27FC236}">
                <a16:creationId xmlns:a16="http://schemas.microsoft.com/office/drawing/2014/main" id="{13D50A41-E904-8A4E-6F0A-F980F8D64711}"/>
              </a:ext>
            </a:extLst>
          </p:cNvPr>
          <p:cNvSpPr>
            <a:spLocks noGrp="1"/>
          </p:cNvSpPr>
          <p:nvPr>
            <p:ph type="body" sz="quarter" idx="21" hasCustomPrompt="1"/>
          </p:nvPr>
        </p:nvSpPr>
        <p:spPr>
          <a:xfrm>
            <a:off x="6172200" y="2926080"/>
            <a:ext cx="2322576" cy="182880"/>
          </a:xfrm>
        </p:spPr>
        <p:txBody>
          <a:bodyPr rtlCol="0" anchor="ctr">
            <a:noAutofit/>
          </a:bodyPr>
          <a:lstStyle>
            <a:lvl1pPr marL="0" indent="0" algn="ctr">
              <a:lnSpc>
                <a:spcPct val="100000"/>
              </a:lnSpc>
              <a:spcBef>
                <a:spcPts val="0"/>
              </a:spcBef>
              <a:buNone/>
              <a:defRPr lang="ru-MO" sz="1600" spc="20" baseline="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34" name="Текст 19">
            <a:extLst>
              <a:ext uri="{FF2B5EF4-FFF2-40B4-BE49-F238E27FC236}">
                <a16:creationId xmlns:a16="http://schemas.microsoft.com/office/drawing/2014/main" id="{D6CE30A5-8B65-384B-A8B9-6F711A521946}"/>
              </a:ext>
            </a:extLst>
          </p:cNvPr>
          <p:cNvSpPr>
            <a:spLocks noGrp="1"/>
          </p:cNvSpPr>
          <p:nvPr>
            <p:ph type="body" sz="quarter" idx="20" hasCustomPrompt="1"/>
          </p:nvPr>
        </p:nvSpPr>
        <p:spPr>
          <a:xfrm>
            <a:off x="6172200" y="3145536"/>
            <a:ext cx="2322576" cy="265176"/>
          </a:xfrm>
        </p:spPr>
        <p:txBody>
          <a:bodyPr rtlCol="0" anchor="ctr">
            <a:noAutofit/>
          </a:bodyPr>
          <a:lstStyle>
            <a:lvl1pPr marL="0" indent="0" algn="ctr">
              <a:lnSpc>
                <a:spcPct val="100000"/>
              </a:lnSpc>
              <a:spcBef>
                <a:spcPts val="0"/>
              </a:spcBef>
              <a:buNone/>
              <a:defRPr lang="ru-MO" sz="1400" spc="20" baseline="0">
                <a:latin typeface="+mn-lt"/>
              </a:defRPr>
            </a:lvl1pPr>
          </a:lstStyle>
          <a:p>
            <a:pPr lvl="0" rtl="0"/>
            <a:r>
              <a:rPr lang="ru-RU" noProof="0"/>
              <a:t>Щелкните, чтобы изменить стили текста образца слайда</a:t>
            </a:r>
          </a:p>
        </p:txBody>
      </p:sp>
      <p:sp>
        <p:nvSpPr>
          <p:cNvPr id="14" name="Рисунок 17">
            <a:extLst>
              <a:ext uri="{FF2B5EF4-FFF2-40B4-BE49-F238E27FC236}">
                <a16:creationId xmlns:a16="http://schemas.microsoft.com/office/drawing/2014/main" id="{AA1AC2FE-336D-4E7F-2C86-6A8C29BA8F90}"/>
              </a:ext>
            </a:extLst>
          </p:cNvPr>
          <p:cNvSpPr>
            <a:spLocks noGrp="1" noChangeAspect="1"/>
          </p:cNvSpPr>
          <p:nvPr>
            <p:ph type="pic" sz="quarter" idx="28"/>
          </p:nvPr>
        </p:nvSpPr>
        <p:spPr>
          <a:xfrm>
            <a:off x="6772144" y="3818492"/>
            <a:ext cx="1160392" cy="1161288"/>
          </a:xfrm>
        </p:spPr>
        <p:txBody>
          <a:bodyPr rtlCol="0" anchor="ctr">
            <a:normAutofit/>
          </a:bodyPr>
          <a:lstStyle>
            <a:lvl1pPr marL="0" indent="0" algn="ctr">
              <a:buNone/>
              <a:defRPr lang="ru-MO" sz="1800"/>
            </a:lvl1pPr>
          </a:lstStyle>
          <a:p>
            <a:pPr rtl="0"/>
            <a:r>
              <a:rPr lang="ru-RU" noProof="0"/>
              <a:t>Вставка рисунка</a:t>
            </a:r>
          </a:p>
        </p:txBody>
      </p:sp>
      <p:sp>
        <p:nvSpPr>
          <p:cNvPr id="27" name="Текст 19">
            <a:extLst>
              <a:ext uri="{FF2B5EF4-FFF2-40B4-BE49-F238E27FC236}">
                <a16:creationId xmlns:a16="http://schemas.microsoft.com/office/drawing/2014/main" id="{FA370BF1-09EC-DBE1-5118-8A92A0F90BC4}"/>
              </a:ext>
            </a:extLst>
          </p:cNvPr>
          <p:cNvSpPr>
            <a:spLocks noGrp="1"/>
          </p:cNvSpPr>
          <p:nvPr>
            <p:ph type="body" sz="quarter" idx="33" hasCustomPrompt="1"/>
          </p:nvPr>
        </p:nvSpPr>
        <p:spPr>
          <a:xfrm>
            <a:off x="6172200" y="5086511"/>
            <a:ext cx="2322576" cy="182880"/>
          </a:xfrm>
        </p:spPr>
        <p:txBody>
          <a:bodyPr rtlCol="0" anchor="ctr">
            <a:noAutofit/>
          </a:bodyPr>
          <a:lstStyle>
            <a:lvl1pPr marL="0" indent="0" algn="ctr">
              <a:lnSpc>
                <a:spcPct val="100000"/>
              </a:lnSpc>
              <a:spcBef>
                <a:spcPts val="0"/>
              </a:spcBef>
              <a:buNone/>
              <a:defRPr lang="ru-MO" sz="1600" spc="20" baseline="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25" name="Текст 19">
            <a:extLst>
              <a:ext uri="{FF2B5EF4-FFF2-40B4-BE49-F238E27FC236}">
                <a16:creationId xmlns:a16="http://schemas.microsoft.com/office/drawing/2014/main" id="{5089D72C-E865-F5D3-CB1E-050AEF684453}"/>
              </a:ext>
            </a:extLst>
          </p:cNvPr>
          <p:cNvSpPr>
            <a:spLocks noGrp="1"/>
          </p:cNvSpPr>
          <p:nvPr>
            <p:ph type="body" sz="quarter" idx="32" hasCustomPrompt="1"/>
          </p:nvPr>
        </p:nvSpPr>
        <p:spPr>
          <a:xfrm>
            <a:off x="6172200" y="5305967"/>
            <a:ext cx="2322576" cy="265176"/>
          </a:xfrm>
        </p:spPr>
        <p:txBody>
          <a:bodyPr rtlCol="0" anchor="ctr">
            <a:noAutofit/>
          </a:bodyPr>
          <a:lstStyle>
            <a:lvl1pPr marL="0" indent="0" algn="ctr">
              <a:lnSpc>
                <a:spcPct val="100000"/>
              </a:lnSpc>
              <a:spcBef>
                <a:spcPts val="0"/>
              </a:spcBef>
              <a:buNone/>
              <a:defRPr lang="ru-MO" sz="1400" spc="20" baseline="0">
                <a:latin typeface="+mn-lt"/>
              </a:defRPr>
            </a:lvl1pPr>
          </a:lstStyle>
          <a:p>
            <a:pPr lvl="0" rtl="0"/>
            <a:r>
              <a:rPr lang="ru-RU" noProof="0"/>
              <a:t>Щелкните, чтобы изменить стили текста образца слайда</a:t>
            </a:r>
          </a:p>
        </p:txBody>
      </p:sp>
      <p:sp>
        <p:nvSpPr>
          <p:cNvPr id="29" name="Рисунок 17">
            <a:extLst>
              <a:ext uri="{FF2B5EF4-FFF2-40B4-BE49-F238E27FC236}">
                <a16:creationId xmlns:a16="http://schemas.microsoft.com/office/drawing/2014/main" id="{D1C71745-769D-8F16-2B61-EF5D4012F1E3}"/>
              </a:ext>
            </a:extLst>
          </p:cNvPr>
          <p:cNvSpPr>
            <a:spLocks noGrp="1" noChangeAspect="1"/>
          </p:cNvSpPr>
          <p:nvPr>
            <p:ph type="pic" sz="quarter" idx="15"/>
          </p:nvPr>
        </p:nvSpPr>
        <p:spPr>
          <a:xfrm>
            <a:off x="9317533" y="1658061"/>
            <a:ext cx="1160392" cy="1161288"/>
          </a:xfrm>
        </p:spPr>
        <p:txBody>
          <a:bodyPr rtlCol="0" anchor="ctr">
            <a:normAutofit/>
          </a:bodyPr>
          <a:lstStyle>
            <a:lvl1pPr marL="0" indent="0" algn="ctr">
              <a:buNone/>
              <a:defRPr lang="ru-MO" sz="1800"/>
            </a:lvl1pPr>
          </a:lstStyle>
          <a:p>
            <a:pPr rtl="0"/>
            <a:r>
              <a:rPr lang="ru-RU" noProof="0"/>
              <a:t>Вставка рисунка</a:t>
            </a:r>
          </a:p>
        </p:txBody>
      </p:sp>
      <p:sp>
        <p:nvSpPr>
          <p:cNvPr id="37" name="Текст 19">
            <a:extLst>
              <a:ext uri="{FF2B5EF4-FFF2-40B4-BE49-F238E27FC236}">
                <a16:creationId xmlns:a16="http://schemas.microsoft.com/office/drawing/2014/main" id="{D6D40AAC-2768-6F48-97AE-FD958D89FD8E}"/>
              </a:ext>
            </a:extLst>
          </p:cNvPr>
          <p:cNvSpPr>
            <a:spLocks noGrp="1"/>
          </p:cNvSpPr>
          <p:nvPr>
            <p:ph type="body" sz="quarter" idx="23" hasCustomPrompt="1"/>
          </p:nvPr>
        </p:nvSpPr>
        <p:spPr>
          <a:xfrm>
            <a:off x="8705088" y="2926080"/>
            <a:ext cx="2322576" cy="182880"/>
          </a:xfrm>
        </p:spPr>
        <p:txBody>
          <a:bodyPr rtlCol="0" anchor="ctr">
            <a:noAutofit/>
          </a:bodyPr>
          <a:lstStyle>
            <a:lvl1pPr marL="0" indent="0" algn="ctr">
              <a:lnSpc>
                <a:spcPct val="100000"/>
              </a:lnSpc>
              <a:spcBef>
                <a:spcPts val="0"/>
              </a:spcBef>
              <a:buNone/>
              <a:defRPr lang="ru-MO" sz="1600" spc="20" baseline="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36" name="Текст 19">
            <a:extLst>
              <a:ext uri="{FF2B5EF4-FFF2-40B4-BE49-F238E27FC236}">
                <a16:creationId xmlns:a16="http://schemas.microsoft.com/office/drawing/2014/main" id="{85652007-C32E-173C-2A5F-B1C08D6140DD}"/>
              </a:ext>
            </a:extLst>
          </p:cNvPr>
          <p:cNvSpPr>
            <a:spLocks noGrp="1"/>
          </p:cNvSpPr>
          <p:nvPr>
            <p:ph type="body" sz="quarter" idx="22" hasCustomPrompt="1"/>
          </p:nvPr>
        </p:nvSpPr>
        <p:spPr>
          <a:xfrm>
            <a:off x="8705088" y="3145536"/>
            <a:ext cx="2322576" cy="265176"/>
          </a:xfrm>
        </p:spPr>
        <p:txBody>
          <a:bodyPr rtlCol="0" anchor="ctr">
            <a:noAutofit/>
          </a:bodyPr>
          <a:lstStyle>
            <a:lvl1pPr marL="0" indent="0" algn="ctr">
              <a:lnSpc>
                <a:spcPct val="100000"/>
              </a:lnSpc>
              <a:spcBef>
                <a:spcPts val="0"/>
              </a:spcBef>
              <a:buNone/>
              <a:defRPr lang="ru-MO" sz="1400" spc="20" baseline="0">
                <a:latin typeface="+mn-lt"/>
              </a:defRPr>
            </a:lvl1pPr>
          </a:lstStyle>
          <a:p>
            <a:pPr lvl="0" rtl="0"/>
            <a:r>
              <a:rPr lang="ru-RU" noProof="0"/>
              <a:t>Щелкните, чтобы изменить стили текста образца слайда</a:t>
            </a:r>
          </a:p>
        </p:txBody>
      </p:sp>
      <p:sp>
        <p:nvSpPr>
          <p:cNvPr id="47" name="Рисунок 17">
            <a:extLst>
              <a:ext uri="{FF2B5EF4-FFF2-40B4-BE49-F238E27FC236}">
                <a16:creationId xmlns:a16="http://schemas.microsoft.com/office/drawing/2014/main" id="{4F7ECA98-24CD-8CC5-A3EC-BFF5E9B11748}"/>
              </a:ext>
            </a:extLst>
          </p:cNvPr>
          <p:cNvSpPr>
            <a:spLocks noGrp="1" noChangeAspect="1"/>
          </p:cNvSpPr>
          <p:nvPr>
            <p:ph type="pic" sz="quarter" idx="27"/>
          </p:nvPr>
        </p:nvSpPr>
        <p:spPr>
          <a:xfrm>
            <a:off x="9317533" y="3818492"/>
            <a:ext cx="1160392" cy="1161288"/>
          </a:xfrm>
        </p:spPr>
        <p:txBody>
          <a:bodyPr rtlCol="0" anchor="ctr">
            <a:normAutofit/>
          </a:bodyPr>
          <a:lstStyle>
            <a:lvl1pPr marL="0" indent="0" algn="ctr">
              <a:buNone/>
              <a:defRPr lang="ru-MO" sz="1800"/>
            </a:lvl1pPr>
          </a:lstStyle>
          <a:p>
            <a:pPr rtl="0"/>
            <a:r>
              <a:rPr lang="ru-RU" noProof="0"/>
              <a:t>Вставка рисунка</a:t>
            </a:r>
          </a:p>
        </p:txBody>
      </p:sp>
      <p:sp>
        <p:nvSpPr>
          <p:cNvPr id="42" name="Текст 19">
            <a:extLst>
              <a:ext uri="{FF2B5EF4-FFF2-40B4-BE49-F238E27FC236}">
                <a16:creationId xmlns:a16="http://schemas.microsoft.com/office/drawing/2014/main" id="{46CBECF2-D93E-3DF9-064C-CB4A3262B691}"/>
              </a:ext>
            </a:extLst>
          </p:cNvPr>
          <p:cNvSpPr>
            <a:spLocks noGrp="1"/>
          </p:cNvSpPr>
          <p:nvPr>
            <p:ph type="body" sz="quarter" idx="35" hasCustomPrompt="1"/>
          </p:nvPr>
        </p:nvSpPr>
        <p:spPr>
          <a:xfrm>
            <a:off x="8705088" y="5086511"/>
            <a:ext cx="2322576" cy="182880"/>
          </a:xfrm>
        </p:spPr>
        <p:txBody>
          <a:bodyPr rtlCol="0" anchor="ctr">
            <a:noAutofit/>
          </a:bodyPr>
          <a:lstStyle>
            <a:lvl1pPr marL="0" indent="0" algn="ctr">
              <a:lnSpc>
                <a:spcPct val="100000"/>
              </a:lnSpc>
              <a:spcBef>
                <a:spcPts val="0"/>
              </a:spcBef>
              <a:buNone/>
              <a:defRPr lang="ru-MO" sz="1600" spc="20" baseline="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41" name="Текст 19">
            <a:extLst>
              <a:ext uri="{FF2B5EF4-FFF2-40B4-BE49-F238E27FC236}">
                <a16:creationId xmlns:a16="http://schemas.microsoft.com/office/drawing/2014/main" id="{71E06E16-A083-B853-8155-7FF97AD1DE8F}"/>
              </a:ext>
            </a:extLst>
          </p:cNvPr>
          <p:cNvSpPr>
            <a:spLocks noGrp="1"/>
          </p:cNvSpPr>
          <p:nvPr>
            <p:ph type="body" sz="quarter" idx="34" hasCustomPrompt="1"/>
          </p:nvPr>
        </p:nvSpPr>
        <p:spPr>
          <a:xfrm>
            <a:off x="8705088" y="5305967"/>
            <a:ext cx="2322576" cy="265176"/>
          </a:xfrm>
        </p:spPr>
        <p:txBody>
          <a:bodyPr rtlCol="0" anchor="ctr">
            <a:noAutofit/>
          </a:bodyPr>
          <a:lstStyle>
            <a:lvl1pPr marL="0" indent="0" algn="ctr">
              <a:lnSpc>
                <a:spcPct val="100000"/>
              </a:lnSpc>
              <a:spcBef>
                <a:spcPts val="0"/>
              </a:spcBef>
              <a:buNone/>
              <a:defRPr lang="ru-MO" sz="1400" spc="20" baseline="0">
                <a:latin typeface="+mn-lt"/>
              </a:defRPr>
            </a:lvl1pPr>
          </a:lstStyle>
          <a:p>
            <a:pPr lvl="0" rtl="0"/>
            <a:r>
              <a:rPr lang="ru-RU" noProof="0"/>
              <a:t>Щелкните, чтобы изменить стили текста образца слайда</a:t>
            </a:r>
          </a:p>
        </p:txBody>
      </p:sp>
      <p:sp>
        <p:nvSpPr>
          <p:cNvPr id="3" name="Нижний колонтитул 2">
            <a:extLst>
              <a:ext uri="{FF2B5EF4-FFF2-40B4-BE49-F238E27FC236}">
                <a16:creationId xmlns:a16="http://schemas.microsoft.com/office/drawing/2014/main" id="{08AD4DF5-3AA4-926D-00B1-1C24F968F4AD}"/>
              </a:ext>
            </a:extLst>
          </p:cNvPr>
          <p:cNvSpPr>
            <a:spLocks noGrp="1"/>
          </p:cNvSpPr>
          <p:nvPr>
            <p:ph type="ftr" sz="quarter" idx="10"/>
          </p:nvPr>
        </p:nvSpPr>
        <p:spPr/>
        <p:txBody>
          <a:bodyPr rtlCol="0"/>
          <a:lstStyle>
            <a:defPPr>
              <a:defRPr lang="ru-MO"/>
            </a:defPPr>
          </a:lstStyle>
          <a:p>
            <a:pPr rtl="0"/>
            <a:r>
              <a:rPr lang="ru-RU" noProof="0"/>
              <a:t>Название презентации</a:t>
            </a:r>
          </a:p>
        </p:txBody>
      </p:sp>
      <p:sp>
        <p:nvSpPr>
          <p:cNvPr id="4" name="Номер слайда 3">
            <a:extLst>
              <a:ext uri="{FF2B5EF4-FFF2-40B4-BE49-F238E27FC236}">
                <a16:creationId xmlns:a16="http://schemas.microsoft.com/office/drawing/2014/main" id="{CE3EC206-AFEC-E74D-0522-B0D47B2E7A6E}"/>
              </a:ext>
            </a:extLst>
          </p:cNvPr>
          <p:cNvSpPr>
            <a:spLocks noGrp="1"/>
          </p:cNvSpPr>
          <p:nvPr>
            <p:ph type="sldNum" sz="quarter" idx="11"/>
          </p:nvPr>
        </p:nvSpPr>
        <p:spPr/>
        <p:txBody>
          <a:bodyPr rtlCol="0"/>
          <a:lstStyle>
            <a:defPPr>
              <a:defRPr lang="ru-MO"/>
            </a:defPPr>
          </a:lstStyle>
          <a:p>
            <a:pPr rtl="0"/>
            <a:fld id="{294A09A9-5501-47C1-A89A-A340965A2BE2}" type="slidenum">
              <a:rPr lang="ru-RU" noProof="0" smtClean="0"/>
              <a:pPr/>
              <a:t>‹#›</a:t>
            </a:fld>
            <a:endParaRPr lang="ru-RU" noProof="0"/>
          </a:p>
        </p:txBody>
      </p:sp>
    </p:spTree>
    <p:extLst>
      <p:ext uri="{BB962C8B-B14F-4D97-AF65-F5344CB8AC3E}">
        <p14:creationId xmlns:p14="http://schemas.microsoft.com/office/powerpoint/2010/main" val="3622323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198F9AA-2C87-421D-97C1-B4248DFDC2C2}"/>
              </a:ext>
            </a:extLst>
          </p:cNvPr>
          <p:cNvSpPr>
            <a:spLocks noGrp="1"/>
          </p:cNvSpPr>
          <p:nvPr>
            <p:ph type="title"/>
          </p:nvPr>
        </p:nvSpPr>
        <p:spPr>
          <a:xfrm>
            <a:off x="381000" y="381000"/>
            <a:ext cx="11430000" cy="1325563"/>
          </a:xfrm>
          <a:prstGeom prst="rect">
            <a:avLst/>
          </a:prstGeom>
        </p:spPr>
        <p:txBody>
          <a:bodyPr vert="horz" lIns="91440" tIns="45720" rIns="91440" bIns="45720" rtlCol="0" anchor="ctr">
            <a:normAutofit/>
          </a:bodyPr>
          <a:lstStyle>
            <a:defPPr>
              <a:defRPr lang="ru-MO"/>
            </a:defPPr>
          </a:lstStyle>
          <a:p>
            <a:pPr rtl="0"/>
            <a:r>
              <a:rPr lang="ru-RU" noProof="0"/>
              <a:t>Образец заголовка</a:t>
            </a:r>
          </a:p>
        </p:txBody>
      </p:sp>
      <p:sp>
        <p:nvSpPr>
          <p:cNvPr id="3" name="Текст 2">
            <a:extLst>
              <a:ext uri="{FF2B5EF4-FFF2-40B4-BE49-F238E27FC236}">
                <a16:creationId xmlns:a16="http://schemas.microsoft.com/office/drawing/2014/main" id="{AE98FC63-C8D2-4CE6-A3F1-EE8ED24590C4}"/>
              </a:ext>
            </a:extLst>
          </p:cNvPr>
          <p:cNvSpPr>
            <a:spLocks noGrp="1"/>
          </p:cNvSpPr>
          <p:nvPr>
            <p:ph type="body" idx="1"/>
          </p:nvPr>
        </p:nvSpPr>
        <p:spPr>
          <a:xfrm>
            <a:off x="381000" y="1825625"/>
            <a:ext cx="11430000" cy="4351338"/>
          </a:xfrm>
          <a:prstGeom prst="rect">
            <a:avLst/>
          </a:prstGeom>
        </p:spPr>
        <p:txBody>
          <a:bodyPr vert="horz" lIns="91440" tIns="45720" rIns="91440" bIns="45720" rtlCol="0">
            <a:normAutofit/>
          </a:bodyPr>
          <a:lstStyle>
            <a:defPPr>
              <a:defRPr lang="ru-MO"/>
            </a:def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5" name="Нижний колонтитул 4">
            <a:extLst>
              <a:ext uri="{FF2B5EF4-FFF2-40B4-BE49-F238E27FC236}">
                <a16:creationId xmlns:a16="http://schemas.microsoft.com/office/drawing/2014/main" id="{60567522-C3B6-46EB-A361-BEC2510B00CA}"/>
              </a:ext>
            </a:extLst>
          </p:cNvPr>
          <p:cNvSpPr>
            <a:spLocks noGrp="1"/>
          </p:cNvSpPr>
          <p:nvPr>
            <p:ph type="ftr" sz="quarter" idx="3"/>
          </p:nvPr>
        </p:nvSpPr>
        <p:spPr>
          <a:xfrm>
            <a:off x="228600" y="6356350"/>
            <a:ext cx="4114800" cy="365125"/>
          </a:xfrm>
          <a:prstGeom prst="rect">
            <a:avLst/>
          </a:prstGeom>
        </p:spPr>
        <p:txBody>
          <a:bodyPr vert="horz" lIns="91440" tIns="45720" rIns="91440" bIns="45720" rtlCol="0" anchor="ctr"/>
          <a:lstStyle>
            <a:lvl1pPr algn="l">
              <a:defRPr lang="ru-MO" sz="1200">
                <a:solidFill>
                  <a:schemeClr val="tx1"/>
                </a:solidFill>
                <a:latin typeface="Gill Sans Nova Light" panose="020F0302020204030204" pitchFamily="34" charset="0"/>
                <a:cs typeface="Gill Sans Nova Light" panose="020F0302020204030204" pitchFamily="34" charset="0"/>
              </a:defRPr>
            </a:lvl1pPr>
          </a:lstStyle>
          <a:p>
            <a:pPr rtl="0"/>
            <a:r>
              <a:rPr lang="ru-RU" noProof="0"/>
              <a:t>Заголовок презентации</a:t>
            </a:r>
          </a:p>
        </p:txBody>
      </p:sp>
      <p:sp>
        <p:nvSpPr>
          <p:cNvPr id="6" name="Номер слайда 5">
            <a:extLst>
              <a:ext uri="{FF2B5EF4-FFF2-40B4-BE49-F238E27FC236}">
                <a16:creationId xmlns:a16="http://schemas.microsoft.com/office/drawing/2014/main" id="{CDC57CF0-034F-450D-937C-718D5AF1A059}"/>
              </a:ext>
            </a:extLst>
          </p:cNvPr>
          <p:cNvSpPr>
            <a:spLocks noGrp="1"/>
          </p:cNvSpPr>
          <p:nvPr>
            <p:ph type="sldNum" sz="quarter" idx="4"/>
          </p:nvPr>
        </p:nvSpPr>
        <p:spPr>
          <a:xfrm>
            <a:off x="9208008" y="6356350"/>
            <a:ext cx="2743200" cy="365125"/>
          </a:xfrm>
          <a:prstGeom prst="rect">
            <a:avLst/>
          </a:prstGeom>
        </p:spPr>
        <p:txBody>
          <a:bodyPr vert="horz" lIns="91440" tIns="45720" rIns="91440" bIns="45720" rtlCol="0" anchor="ctr"/>
          <a:lstStyle>
            <a:lvl1pPr algn="r">
              <a:defRPr lang="ru-MO" sz="1200">
                <a:solidFill>
                  <a:schemeClr val="tx1"/>
                </a:solidFill>
                <a:latin typeface="Gill Sans Nova Light" panose="020F0302020204030204" pitchFamily="34" charset="0"/>
                <a:cs typeface="Gill Sans Nova Light" panose="020F0302020204030204" pitchFamily="34" charset="0"/>
              </a:defRPr>
            </a:lvl1pPr>
          </a:lstStyle>
          <a:p>
            <a:pPr rtl="0"/>
            <a:fld id="{294A09A9-5501-47C1-A89A-A340965A2BE2}" type="slidenum">
              <a:rPr lang="ru-RU" noProof="0" smtClean="0"/>
              <a:pPr/>
              <a:t>‹#›</a:t>
            </a:fld>
            <a:endParaRPr lang="ru-RU" noProof="0"/>
          </a:p>
        </p:txBody>
      </p:sp>
    </p:spTree>
    <p:extLst>
      <p:ext uri="{BB962C8B-B14F-4D97-AF65-F5344CB8AC3E}">
        <p14:creationId xmlns:p14="http://schemas.microsoft.com/office/powerpoint/2010/main" val="1788353970"/>
      </p:ext>
    </p:extLst>
  </p:cSld>
  <p:clrMap bg1="lt1" tx1="dk1" bg2="lt2" tx2="dk2" accent1="accent1" accent2="accent2" accent3="accent3" accent4="accent4" accent5="accent5" accent6="accent6" hlink="hlink" folHlink="folHlink"/>
  <p:sldLayoutIdLst>
    <p:sldLayoutId id="2147483649" r:id="rId1"/>
    <p:sldLayoutId id="2147483668" r:id="rId2"/>
    <p:sldLayoutId id="2147483659" r:id="rId3"/>
    <p:sldLayoutId id="2147483651" r:id="rId4"/>
    <p:sldLayoutId id="2147483650" r:id="rId5"/>
    <p:sldLayoutId id="2147483663" r:id="rId6"/>
    <p:sldLayoutId id="2147483665" r:id="rId7"/>
    <p:sldLayoutId id="2147483660" r:id="rId8"/>
    <p:sldLayoutId id="2147483661" r:id="rId9"/>
    <p:sldLayoutId id="2147483662" r:id="rId10"/>
    <p:sldLayoutId id="2147483666" r:id="rId11"/>
    <p:sldLayoutId id="2147483653" r:id="rId12"/>
    <p:sldLayoutId id="2147483664" r:id="rId13"/>
    <p:sldLayoutId id="2147483667" r:id="rId14"/>
    <p:sldLayoutId id="2147483652" r:id="rId15"/>
    <p:sldLayoutId id="2147483654" r:id="rId16"/>
    <p:sldLayoutId id="2147483655" r:id="rId17"/>
    <p:sldLayoutId id="2147483656" r:id="rId18"/>
    <p:sldLayoutId id="2147483657" r:id="rId19"/>
  </p:sldLayoutIdLst>
  <p:hf hdr="0" dt="0"/>
  <p:txStyles>
    <p:titleStyle>
      <a:lvl1pPr algn="l" defTabSz="914400" rtl="0" eaLnBrk="1" latinLnBrk="0" hangingPunct="1">
        <a:lnSpc>
          <a:spcPct val="90000"/>
        </a:lnSpc>
        <a:spcBef>
          <a:spcPct val="0"/>
        </a:spcBef>
        <a:buNone/>
        <a:defRPr lang="ru-MO" sz="4400" kern="1200">
          <a:solidFill>
            <a:schemeClr val="accent3"/>
          </a:solidFill>
          <a:latin typeface="Times New Roman" panose="02020603050405020304" pitchFamily="18" charset="0"/>
          <a:ea typeface="+mj-ea"/>
          <a:cs typeface="+mj-cs"/>
        </a:defRPr>
      </a:lvl1pPr>
    </p:titleStyle>
    <p:bodyStyle>
      <a:lvl1pPr marL="228600" indent="-228600" algn="l" defTabSz="914400" rtl="0" eaLnBrk="1" latinLnBrk="0" hangingPunct="1">
        <a:lnSpc>
          <a:spcPct val="90000"/>
        </a:lnSpc>
        <a:spcBef>
          <a:spcPts val="1000"/>
        </a:spcBef>
        <a:buClr>
          <a:srgbClr val="73292A"/>
        </a:buClr>
        <a:buFont typeface="Arial" panose="020B0604020202020204" pitchFamily="34" charset="0"/>
        <a:buChar char="•"/>
        <a:defRPr lang="ru-MO" sz="2800" kern="1200">
          <a:solidFill>
            <a:schemeClr val="accent3"/>
          </a:solidFill>
          <a:latin typeface="+mn-lt"/>
          <a:ea typeface="+mn-ea"/>
          <a:cs typeface="+mn-cs"/>
        </a:defRPr>
      </a:lvl1pPr>
      <a:lvl2pPr marL="685800" indent="-228600" algn="l" defTabSz="914400" rtl="0" eaLnBrk="1" latinLnBrk="0" hangingPunct="1">
        <a:lnSpc>
          <a:spcPct val="90000"/>
        </a:lnSpc>
        <a:spcBef>
          <a:spcPts val="500"/>
        </a:spcBef>
        <a:buClr>
          <a:srgbClr val="73292A"/>
        </a:buClr>
        <a:buFont typeface="Arial" panose="020B0604020202020204" pitchFamily="34" charset="0"/>
        <a:buChar char="•"/>
        <a:defRPr lang="ru-MO" sz="2400" kern="1200">
          <a:solidFill>
            <a:schemeClr val="accent3"/>
          </a:solidFill>
          <a:latin typeface="+mn-lt"/>
          <a:ea typeface="+mn-ea"/>
          <a:cs typeface="+mn-cs"/>
        </a:defRPr>
      </a:lvl2pPr>
      <a:lvl3pPr marL="1143000" indent="-228600" algn="l" defTabSz="914400" rtl="0" eaLnBrk="1" latinLnBrk="0" hangingPunct="1">
        <a:lnSpc>
          <a:spcPct val="90000"/>
        </a:lnSpc>
        <a:spcBef>
          <a:spcPts val="500"/>
        </a:spcBef>
        <a:buClr>
          <a:srgbClr val="73292A"/>
        </a:buClr>
        <a:buFont typeface="Arial" panose="020B0604020202020204" pitchFamily="34" charset="0"/>
        <a:buChar char="•"/>
        <a:defRPr lang="ru-MO" sz="2000" kern="1200">
          <a:solidFill>
            <a:schemeClr val="accent3"/>
          </a:solidFill>
          <a:latin typeface="+mn-lt"/>
          <a:ea typeface="+mn-ea"/>
          <a:cs typeface="+mn-cs"/>
        </a:defRPr>
      </a:lvl3pPr>
      <a:lvl4pPr marL="1600200" indent="-228600" algn="l" defTabSz="914400" rtl="0" eaLnBrk="1" latinLnBrk="0" hangingPunct="1">
        <a:lnSpc>
          <a:spcPct val="90000"/>
        </a:lnSpc>
        <a:spcBef>
          <a:spcPts val="500"/>
        </a:spcBef>
        <a:buClr>
          <a:srgbClr val="73292A"/>
        </a:buClr>
        <a:buFont typeface="Arial" panose="020B0604020202020204" pitchFamily="34" charset="0"/>
        <a:buChar char="•"/>
        <a:defRPr lang="ru-MO" sz="1800" kern="1200">
          <a:solidFill>
            <a:schemeClr val="accent3"/>
          </a:solidFill>
          <a:latin typeface="+mn-lt"/>
          <a:ea typeface="+mn-ea"/>
          <a:cs typeface="+mn-cs"/>
        </a:defRPr>
      </a:lvl4pPr>
      <a:lvl5pPr marL="2057400" indent="-228600" algn="l" defTabSz="914400" rtl="0" eaLnBrk="1" latinLnBrk="0" hangingPunct="1">
        <a:lnSpc>
          <a:spcPct val="90000"/>
        </a:lnSpc>
        <a:spcBef>
          <a:spcPts val="500"/>
        </a:spcBef>
        <a:buClr>
          <a:srgbClr val="73292A"/>
        </a:buClr>
        <a:buFont typeface="Arial" panose="020B0604020202020204" pitchFamily="34" charset="0"/>
        <a:buChar char="•"/>
        <a:defRPr lang="ru-MO"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ru-MO"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ru-MO"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ru-MO"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ru-MO" sz="1800" kern="1200">
          <a:solidFill>
            <a:schemeClr val="tx1"/>
          </a:solidFill>
          <a:latin typeface="+mn-lt"/>
          <a:ea typeface="+mn-ea"/>
          <a:cs typeface="+mn-cs"/>
        </a:defRPr>
      </a:lvl9pPr>
    </p:bodyStyle>
    <p:otherStyle>
      <a:defPPr>
        <a:defRPr lang="ru-MO"/>
      </a:defPPr>
      <a:lvl1pPr marL="0" algn="l" defTabSz="914400" rtl="0" eaLnBrk="1" latinLnBrk="0" hangingPunct="1">
        <a:defRPr lang="ru-MO" sz="1800" kern="1200">
          <a:solidFill>
            <a:schemeClr val="tx1"/>
          </a:solidFill>
          <a:latin typeface="+mn-lt"/>
          <a:ea typeface="+mn-ea"/>
          <a:cs typeface="+mn-cs"/>
        </a:defRPr>
      </a:lvl1pPr>
      <a:lvl2pPr marL="457200" algn="l" defTabSz="914400" rtl="0" eaLnBrk="1" latinLnBrk="0" hangingPunct="1">
        <a:defRPr lang="ru-MO" sz="1800" kern="1200">
          <a:solidFill>
            <a:schemeClr val="tx1"/>
          </a:solidFill>
          <a:latin typeface="+mn-lt"/>
          <a:ea typeface="+mn-ea"/>
          <a:cs typeface="+mn-cs"/>
        </a:defRPr>
      </a:lvl2pPr>
      <a:lvl3pPr marL="914400" algn="l" defTabSz="914400" rtl="0" eaLnBrk="1" latinLnBrk="0" hangingPunct="1">
        <a:defRPr lang="ru-MO" sz="1800" kern="1200">
          <a:solidFill>
            <a:schemeClr val="tx1"/>
          </a:solidFill>
          <a:latin typeface="+mn-lt"/>
          <a:ea typeface="+mn-ea"/>
          <a:cs typeface="+mn-cs"/>
        </a:defRPr>
      </a:lvl3pPr>
      <a:lvl4pPr marL="1371600" algn="l" defTabSz="914400" rtl="0" eaLnBrk="1" latinLnBrk="0" hangingPunct="1">
        <a:defRPr lang="ru-MO" sz="1800" kern="1200">
          <a:solidFill>
            <a:schemeClr val="tx1"/>
          </a:solidFill>
          <a:latin typeface="+mn-lt"/>
          <a:ea typeface="+mn-ea"/>
          <a:cs typeface="+mn-cs"/>
        </a:defRPr>
      </a:lvl4pPr>
      <a:lvl5pPr marL="1828800" algn="l" defTabSz="914400" rtl="0" eaLnBrk="1" latinLnBrk="0" hangingPunct="1">
        <a:defRPr lang="ru-MO" sz="1800" kern="1200">
          <a:solidFill>
            <a:schemeClr val="tx1"/>
          </a:solidFill>
          <a:latin typeface="+mn-lt"/>
          <a:ea typeface="+mn-ea"/>
          <a:cs typeface="+mn-cs"/>
        </a:defRPr>
      </a:lvl5pPr>
      <a:lvl6pPr marL="2286000" algn="l" defTabSz="914400" rtl="0" eaLnBrk="1" latinLnBrk="0" hangingPunct="1">
        <a:defRPr lang="ru-MO" sz="1800" kern="1200">
          <a:solidFill>
            <a:schemeClr val="tx1"/>
          </a:solidFill>
          <a:latin typeface="+mn-lt"/>
          <a:ea typeface="+mn-ea"/>
          <a:cs typeface="+mn-cs"/>
        </a:defRPr>
      </a:lvl6pPr>
      <a:lvl7pPr marL="2743200" algn="l" defTabSz="914400" rtl="0" eaLnBrk="1" latinLnBrk="0" hangingPunct="1">
        <a:defRPr lang="ru-MO" sz="1800" kern="1200">
          <a:solidFill>
            <a:schemeClr val="tx1"/>
          </a:solidFill>
          <a:latin typeface="+mn-lt"/>
          <a:ea typeface="+mn-ea"/>
          <a:cs typeface="+mn-cs"/>
        </a:defRPr>
      </a:lvl7pPr>
      <a:lvl8pPr marL="3200400" algn="l" defTabSz="914400" rtl="0" eaLnBrk="1" latinLnBrk="0" hangingPunct="1">
        <a:defRPr lang="ru-MO" sz="1800" kern="1200">
          <a:solidFill>
            <a:schemeClr val="tx1"/>
          </a:solidFill>
          <a:latin typeface="+mn-lt"/>
          <a:ea typeface="+mn-ea"/>
          <a:cs typeface="+mn-cs"/>
        </a:defRPr>
      </a:lvl8pPr>
      <a:lvl9pPr marL="3657600" algn="l" defTabSz="914400" rtl="0" eaLnBrk="1" latinLnBrk="0" hangingPunct="1">
        <a:defRPr lang="ru-MO"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A4A3A4"/>
          </p15:clr>
        </p15:guide>
        <p15:guide id="2" pos="3840" userDrawn="1">
          <p15:clr>
            <a:srgbClr val="A4A3A4"/>
          </p15:clr>
        </p15:guide>
        <p15:guide id="3" pos="240" userDrawn="1">
          <p15:clr>
            <a:srgbClr val="547EBF"/>
          </p15:clr>
        </p15:guide>
        <p15:guide id="4" orient="horz" pos="240" userDrawn="1">
          <p15:clr>
            <a:srgbClr val="547EBF"/>
          </p15:clr>
        </p15:guide>
        <p15:guide id="5" pos="7440" userDrawn="1">
          <p15:clr>
            <a:srgbClr val="547EBF"/>
          </p15:clr>
        </p15:guide>
        <p15:guide id="6" orient="horz" pos="4080" userDrawn="1">
          <p15:clr>
            <a:srgbClr val="547EBF"/>
          </p15:clr>
        </p15:guide>
        <p15:guide id="7" pos="3960" userDrawn="1">
          <p15:clr>
            <a:srgbClr val="547EBF"/>
          </p15:clr>
        </p15:guide>
        <p15:guide id="8" pos="3720" userDrawn="1">
          <p15:clr>
            <a:srgbClr val="547EBF"/>
          </p15:clr>
        </p15:guide>
        <p15:guide id="9" pos="2112" userDrawn="1">
          <p15:clr>
            <a:srgbClr val="547EBF"/>
          </p15:clr>
        </p15:guide>
        <p15:guide id="10" pos="1848" userDrawn="1">
          <p15:clr>
            <a:srgbClr val="547EBF"/>
          </p15:clr>
        </p15:guide>
        <p15:guide id="11" pos="5568" userDrawn="1">
          <p15:clr>
            <a:srgbClr val="547EBF"/>
          </p15:clr>
        </p15:guide>
        <p15:guide id="12" pos="5832" userDrawn="1">
          <p15:clr>
            <a:srgbClr val="547EBF"/>
          </p15:clr>
        </p15:guide>
        <p15:guide id="13" pos="4968" userDrawn="1">
          <p15:clr>
            <a:srgbClr val="9FCC3B"/>
          </p15:clr>
        </p15:guide>
        <p15:guide id="14" pos="5208" userDrawn="1">
          <p15:clr>
            <a:srgbClr val="9FCC3B"/>
          </p15:clr>
        </p15:guide>
        <p15:guide id="15" pos="2712" userDrawn="1">
          <p15:clr>
            <a:srgbClr val="9FCC3B"/>
          </p15:clr>
        </p15:guide>
        <p15:guide id="16" pos="2472" userDrawn="1">
          <p15:clr>
            <a:srgbClr val="9FCC3B"/>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18.jp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21.jpeg"/><Relationship Id="rId4" Type="http://schemas.openxmlformats.org/officeDocument/2006/relationships/image" Target="../media/image20.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D24180B-35BA-C28E-820F-59C84FBDD99A}"/>
              </a:ext>
            </a:extLst>
          </p:cNvPr>
          <p:cNvSpPr>
            <a:spLocks noGrp="1"/>
          </p:cNvSpPr>
          <p:nvPr>
            <p:ph type="ctrTitle"/>
          </p:nvPr>
        </p:nvSpPr>
        <p:spPr>
          <a:xfrm>
            <a:off x="2749296" y="2873550"/>
            <a:ext cx="6693408" cy="1201299"/>
          </a:xfrm>
        </p:spPr>
        <p:txBody>
          <a:bodyPr rtlCol="0"/>
          <a:lstStyle>
            <a:defPPr>
              <a:defRPr lang="ru-MO"/>
            </a:defPPr>
          </a:lstStyle>
          <a:p>
            <a:pPr rtl="0"/>
            <a:r>
              <a:rPr lang="ru-RU" sz="4000" dirty="0">
                <a:solidFill>
                  <a:srgbClr val="C00000"/>
                </a:solidFill>
              </a:rPr>
              <a:t>Характеристика озера </a:t>
            </a:r>
            <a:r>
              <a:rPr lang="ru-RU" dirty="0">
                <a:solidFill>
                  <a:srgbClr val="C00000"/>
                </a:solidFill>
              </a:rPr>
              <a:t>БАЙКАЛ</a:t>
            </a:r>
          </a:p>
        </p:txBody>
      </p:sp>
    </p:spTree>
    <p:extLst>
      <p:ext uri="{BB962C8B-B14F-4D97-AF65-F5344CB8AC3E}">
        <p14:creationId xmlns:p14="http://schemas.microsoft.com/office/powerpoint/2010/main" val="3177180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4BC286A-4A7A-4A21-A46A-451BC195602C}"/>
              </a:ext>
            </a:extLst>
          </p:cNvPr>
          <p:cNvSpPr>
            <a:spLocks noGrp="1"/>
          </p:cNvSpPr>
          <p:nvPr>
            <p:ph type="title"/>
          </p:nvPr>
        </p:nvSpPr>
        <p:spPr/>
        <p:txBody>
          <a:bodyPr/>
          <a:lstStyle/>
          <a:p>
            <a:endParaRPr lang="ru-RU"/>
          </a:p>
        </p:txBody>
      </p:sp>
      <p:sp>
        <p:nvSpPr>
          <p:cNvPr id="3" name="Нижний колонтитул 2">
            <a:extLst>
              <a:ext uri="{FF2B5EF4-FFF2-40B4-BE49-F238E27FC236}">
                <a16:creationId xmlns:a16="http://schemas.microsoft.com/office/drawing/2014/main" id="{DADE38E7-77DA-402D-AAE9-22F72AD36C11}"/>
              </a:ext>
            </a:extLst>
          </p:cNvPr>
          <p:cNvSpPr>
            <a:spLocks noGrp="1"/>
          </p:cNvSpPr>
          <p:nvPr>
            <p:ph type="ftr" sz="quarter" idx="11"/>
          </p:nvPr>
        </p:nvSpPr>
        <p:spPr/>
        <p:txBody>
          <a:bodyPr/>
          <a:lstStyle/>
          <a:p>
            <a:pPr rtl="0"/>
            <a:r>
              <a:rPr lang="ru-RU" noProof="0"/>
              <a:t>Заголовок презентации</a:t>
            </a:r>
          </a:p>
        </p:txBody>
      </p:sp>
      <p:sp>
        <p:nvSpPr>
          <p:cNvPr id="4" name="Номер слайда 3">
            <a:extLst>
              <a:ext uri="{FF2B5EF4-FFF2-40B4-BE49-F238E27FC236}">
                <a16:creationId xmlns:a16="http://schemas.microsoft.com/office/drawing/2014/main" id="{51DFB064-BA88-4A93-BA04-98506CA7819E}"/>
              </a:ext>
            </a:extLst>
          </p:cNvPr>
          <p:cNvSpPr>
            <a:spLocks noGrp="1"/>
          </p:cNvSpPr>
          <p:nvPr>
            <p:ph type="sldNum" sz="quarter" idx="12"/>
          </p:nvPr>
        </p:nvSpPr>
        <p:spPr/>
        <p:txBody>
          <a:bodyPr/>
          <a:lstStyle/>
          <a:p>
            <a:pPr rtl="0"/>
            <a:fld id="{294A09A9-5501-47C1-A89A-A340965A2BE2}" type="slidenum">
              <a:rPr lang="ru-RU" noProof="0" smtClean="0"/>
              <a:t>2</a:t>
            </a:fld>
            <a:endParaRPr lang="ru-RU" noProof="0"/>
          </a:p>
        </p:txBody>
      </p:sp>
      <p:pic>
        <p:nvPicPr>
          <p:cNvPr id="7" name="Байкал. Россия _ Съемки с дрона">
            <a:hlinkClick r:id="" action="ppaction://media"/>
            <a:extLst>
              <a:ext uri="{FF2B5EF4-FFF2-40B4-BE49-F238E27FC236}">
                <a16:creationId xmlns:a16="http://schemas.microsoft.com/office/drawing/2014/main" id="{768F52BA-3F52-4D86-BD01-8647FCD13084}"/>
              </a:ext>
            </a:extLst>
          </p:cNvPr>
          <p:cNvPicPr>
            <a:picLocks noGrp="1" noChangeAspect="1"/>
          </p:cNvPicPr>
          <p:nvPr>
            <p:ph sz="quarter" idx="4"/>
            <a:videoFile r:link="rId2"/>
            <p:extLst>
              <p:ext uri="{DAA4B4D4-6D71-4841-9C94-3DE7FCFB9230}">
                <p14:media xmlns:p14="http://schemas.microsoft.com/office/powerpoint/2010/main" r:embed="rId1"/>
              </p:ext>
            </p:extLst>
          </p:nvPr>
        </p:nvPicPr>
        <p:blipFill>
          <a:blip r:embed="rId4"/>
          <a:stretch>
            <a:fillRect/>
          </a:stretch>
        </p:blipFill>
        <p:spPr>
          <a:xfrm>
            <a:off x="225776" y="435108"/>
            <a:ext cx="11707144" cy="6587129"/>
          </a:xfrm>
        </p:spPr>
      </p:pic>
      <p:sp>
        <p:nvSpPr>
          <p:cNvPr id="6" name="Текст 5">
            <a:extLst>
              <a:ext uri="{FF2B5EF4-FFF2-40B4-BE49-F238E27FC236}">
                <a16:creationId xmlns:a16="http://schemas.microsoft.com/office/drawing/2014/main" id="{410890C7-DDCC-46CB-93AB-3CF1721F26AB}"/>
              </a:ext>
            </a:extLst>
          </p:cNvPr>
          <p:cNvSpPr>
            <a:spLocks noGrp="1"/>
          </p:cNvSpPr>
          <p:nvPr>
            <p:ph type="body" sz="quarter" idx="13"/>
          </p:nvPr>
        </p:nvSpPr>
        <p:spPr/>
        <p:txBody>
          <a:bodyPr/>
          <a:lstStyle/>
          <a:p>
            <a:endParaRPr lang="ru-RU" dirty="0"/>
          </a:p>
        </p:txBody>
      </p:sp>
    </p:spTree>
    <p:extLst>
      <p:ext uri="{BB962C8B-B14F-4D97-AF65-F5344CB8AC3E}">
        <p14:creationId xmlns:p14="http://schemas.microsoft.com/office/powerpoint/2010/main" val="1421687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2895"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12DF434-28DB-4621-A497-D62C41CE0419}"/>
              </a:ext>
            </a:extLst>
          </p:cNvPr>
          <p:cNvSpPr>
            <a:spLocks noGrp="1"/>
          </p:cNvSpPr>
          <p:nvPr>
            <p:ph type="title"/>
          </p:nvPr>
        </p:nvSpPr>
        <p:spPr>
          <a:xfrm>
            <a:off x="8119872" y="1102694"/>
            <a:ext cx="3749040" cy="5398689"/>
          </a:xfrm>
        </p:spPr>
        <p:txBody>
          <a:bodyPr rtlCol="0">
            <a:normAutofit/>
          </a:bodyPr>
          <a:lstStyle>
            <a:defPPr>
              <a:defRPr lang="ru-MO"/>
            </a:defPPr>
          </a:lstStyle>
          <a:p>
            <a:pPr marL="342900" lvl="0" indent="-342900">
              <a:lnSpc>
                <a:spcPct val="107000"/>
              </a:lnSpc>
            </a:pPr>
            <a:r>
              <a:rPr lang="ru-RU" sz="2000"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Озеро Байкал расположено на материке Евразия, на юге Восточной Сибири</a:t>
            </a:r>
            <a:br>
              <a:rPr lang="ru-RU" sz="20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br>
            <a:r>
              <a:rPr lang="ru-RU" sz="2000"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53°01’12′′ Долгота — 108°41’03′′</a:t>
            </a:r>
            <a:br>
              <a:rPr lang="ru-RU" sz="20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br>
            <a:br>
              <a:rPr lang="ru-RU" sz="20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br>
            <a:r>
              <a:rPr lang="ru-RU" sz="2000"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Котловина озера располагается в древней впадине, имеющей ледниковое происхождение. Она, в свою очередь, образовалась в Байкальском горном регионе, окруженном непроходимыми лесами и горными массивами.</a:t>
            </a:r>
            <a:br>
              <a:rPr lang="ru-RU" sz="20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br>
            <a:endParaRPr lang="ru-RU" sz="2000" dirty="0">
              <a:solidFill>
                <a:srgbClr val="00B050"/>
              </a:solidFill>
              <a:cs typeface="Times New Roman"/>
            </a:endParaRPr>
          </a:p>
        </p:txBody>
      </p:sp>
      <p:sp>
        <p:nvSpPr>
          <p:cNvPr id="4" name="Текст 3">
            <a:extLst>
              <a:ext uri="{FF2B5EF4-FFF2-40B4-BE49-F238E27FC236}">
                <a16:creationId xmlns:a16="http://schemas.microsoft.com/office/drawing/2014/main" id="{7090AC0D-F624-B281-1AB5-687E5F6B3291}"/>
              </a:ext>
            </a:extLst>
          </p:cNvPr>
          <p:cNvSpPr>
            <a:spLocks noGrp="1"/>
          </p:cNvSpPr>
          <p:nvPr>
            <p:ph type="body" sz="quarter" idx="13"/>
          </p:nvPr>
        </p:nvSpPr>
        <p:spPr/>
        <p:txBody>
          <a:bodyPr rtlCol="0"/>
          <a:lstStyle>
            <a:defPPr>
              <a:defRPr lang="ru-MO"/>
            </a:defPPr>
          </a:lstStyle>
          <a:p>
            <a:pPr rtl="0"/>
            <a:endParaRPr lang="ru-RU" dirty="0"/>
          </a:p>
        </p:txBody>
      </p:sp>
      <p:sp>
        <p:nvSpPr>
          <p:cNvPr id="3" name="Объект 2">
            <a:extLst>
              <a:ext uri="{FF2B5EF4-FFF2-40B4-BE49-F238E27FC236}">
                <a16:creationId xmlns:a16="http://schemas.microsoft.com/office/drawing/2014/main" id="{22788C46-D0BC-4307-AE55-7601A139E7CB}"/>
              </a:ext>
            </a:extLst>
          </p:cNvPr>
          <p:cNvSpPr>
            <a:spLocks noGrp="1"/>
          </p:cNvSpPr>
          <p:nvPr>
            <p:ph sz="quarter" idx="4"/>
          </p:nvPr>
        </p:nvSpPr>
        <p:spPr/>
        <p:txBody>
          <a:bodyPr vert="horz" lIns="91440" tIns="45720" rIns="91440" bIns="45720" rtlCol="0" anchor="t">
            <a:normAutofit/>
          </a:bodyPr>
          <a:lstStyle>
            <a:defPPr>
              <a:defRPr lang="ru-MO"/>
            </a:defPPr>
          </a:lstStyle>
          <a:p>
            <a:pPr marL="0" indent="0" rtl="0">
              <a:lnSpc>
                <a:spcPct val="150000"/>
              </a:lnSpc>
              <a:buNone/>
            </a:pPr>
            <a:endParaRPr lang="ru-RU" sz="2400" dirty="0">
              <a:solidFill>
                <a:schemeClr val="accent3"/>
              </a:solidFill>
              <a:latin typeface="Gill Sans Nova Light" panose="020B0302020104020203" pitchFamily="34" charset="0"/>
              <a:cs typeface="Gill Sans Light" panose="020B0302020104020203" pitchFamily="34" charset="-79"/>
            </a:endParaRPr>
          </a:p>
          <a:p>
            <a:pPr rtl="0"/>
            <a:endParaRPr lang="ru-RU" dirty="0">
              <a:solidFill>
                <a:schemeClr val="accent3"/>
              </a:solidFill>
              <a:latin typeface="Gill Sans Nova Light" panose="020B0302020104020203" pitchFamily="34" charset="0"/>
              <a:cs typeface="Calibri"/>
            </a:endParaRPr>
          </a:p>
        </p:txBody>
      </p:sp>
      <p:sp>
        <p:nvSpPr>
          <p:cNvPr id="5" name="Нижний колонтитул 4">
            <a:extLst>
              <a:ext uri="{FF2B5EF4-FFF2-40B4-BE49-F238E27FC236}">
                <a16:creationId xmlns:a16="http://schemas.microsoft.com/office/drawing/2014/main" id="{4A947406-5839-A735-732D-5690E6315B95}"/>
              </a:ext>
            </a:extLst>
          </p:cNvPr>
          <p:cNvSpPr>
            <a:spLocks noGrp="1"/>
          </p:cNvSpPr>
          <p:nvPr>
            <p:ph type="ftr" sz="quarter" idx="11"/>
          </p:nvPr>
        </p:nvSpPr>
        <p:spPr/>
        <p:txBody>
          <a:bodyPr rtlCol="0"/>
          <a:lstStyle>
            <a:defPPr>
              <a:defRPr lang="ru-MO"/>
            </a:defPPr>
          </a:lstStyle>
          <a:p>
            <a:pPr rtl="0"/>
            <a:r>
              <a:rPr lang="ru-RU" dirty="0"/>
              <a:t>Характеристика озера Байкал.</a:t>
            </a:r>
          </a:p>
        </p:txBody>
      </p:sp>
      <p:sp>
        <p:nvSpPr>
          <p:cNvPr id="6" name="Номер слайда 5">
            <a:extLst>
              <a:ext uri="{FF2B5EF4-FFF2-40B4-BE49-F238E27FC236}">
                <a16:creationId xmlns:a16="http://schemas.microsoft.com/office/drawing/2014/main" id="{662884A3-BD82-0FC6-A582-54DD17DBCB4A}"/>
              </a:ext>
            </a:extLst>
          </p:cNvPr>
          <p:cNvSpPr>
            <a:spLocks noGrp="1"/>
          </p:cNvSpPr>
          <p:nvPr>
            <p:ph type="sldNum" sz="quarter" idx="12"/>
          </p:nvPr>
        </p:nvSpPr>
        <p:spPr/>
        <p:txBody>
          <a:bodyPr rtlCol="0"/>
          <a:lstStyle>
            <a:defPPr>
              <a:defRPr lang="ru-MO"/>
            </a:defPPr>
          </a:lstStyle>
          <a:p>
            <a:pPr rtl="0"/>
            <a:fld id="{294A09A9-5501-47C1-A89A-A340965A2BE2}" type="slidenum">
              <a:rPr lang="ru-RU" smtClean="0"/>
              <a:t>3</a:t>
            </a:fld>
            <a:endParaRPr lang="ru-RU"/>
          </a:p>
        </p:txBody>
      </p:sp>
      <p:pic>
        <p:nvPicPr>
          <p:cNvPr id="9" name="Рисунок 8">
            <a:extLst>
              <a:ext uri="{FF2B5EF4-FFF2-40B4-BE49-F238E27FC236}">
                <a16:creationId xmlns:a16="http://schemas.microsoft.com/office/drawing/2014/main" id="{0AC83113-8D39-4382-80E4-33F21452A83A}"/>
              </a:ext>
            </a:extLst>
          </p:cNvPr>
          <p:cNvPicPr>
            <a:picLocks noChangeAspect="1"/>
          </p:cNvPicPr>
          <p:nvPr/>
        </p:nvPicPr>
        <p:blipFill>
          <a:blip r:embed="rId3"/>
          <a:stretch>
            <a:fillRect/>
          </a:stretch>
        </p:blipFill>
        <p:spPr>
          <a:xfrm>
            <a:off x="627195" y="1545336"/>
            <a:ext cx="4973782" cy="4005072"/>
          </a:xfrm>
          <a:prstGeom prst="rect">
            <a:avLst/>
          </a:prstGeom>
        </p:spPr>
      </p:pic>
    </p:spTree>
    <p:extLst>
      <p:ext uri="{BB962C8B-B14F-4D97-AF65-F5344CB8AC3E}">
        <p14:creationId xmlns:p14="http://schemas.microsoft.com/office/powerpoint/2010/main" val="18595278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2C7E564-4283-8AE2-ADD2-7B3FFCFA26C7}"/>
              </a:ext>
            </a:extLst>
          </p:cNvPr>
          <p:cNvSpPr>
            <a:spLocks noGrp="1"/>
          </p:cNvSpPr>
          <p:nvPr>
            <p:ph type="title"/>
          </p:nvPr>
        </p:nvSpPr>
        <p:spPr>
          <a:xfrm>
            <a:off x="1743456" y="2206400"/>
            <a:ext cx="8705088" cy="2002536"/>
          </a:xfrm>
        </p:spPr>
        <p:txBody>
          <a:bodyPr rtlCol="0">
            <a:noAutofit/>
          </a:bodyPr>
          <a:lstStyle>
            <a:defPPr>
              <a:defRPr lang="ru-MO"/>
            </a:defPPr>
          </a:lstStyle>
          <a:p>
            <a:pPr lvl="0">
              <a:lnSpc>
                <a:spcPct val="107000"/>
              </a:lnSpc>
              <a:spcAft>
                <a:spcPts val="800"/>
              </a:spcAft>
            </a:pPr>
            <a:r>
              <a:rPr lang="ru-RU" sz="2000"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Озеро сточное, потому что в него впадает больше трех рек и вытекает одна - Ангара. Можно смело говорить, что оно имеет связь с мировым океаном. Байкал используют для ловли рыбы, как источник очень чистой питьевой воды. Это рекреационная зона туристического отдыха. Красота озера Байкал. Это природное озеро одно из самых красивых мест на нашей земле. Оно самое глубокое в мире.</a:t>
            </a:r>
            <a:endParaRPr lang="ru-RU" sz="20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639806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descr="Акцент цветочного листа">
            <a:extLst>
              <a:ext uri="{FF2B5EF4-FFF2-40B4-BE49-F238E27FC236}">
                <a16:creationId xmlns:a16="http://schemas.microsoft.com/office/drawing/2014/main" id="{1CABBF9A-AC19-48D9-D218-D09928CE16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990394" y="3301247"/>
            <a:ext cx="1250823" cy="794641"/>
          </a:xfrm>
          <a:prstGeom prst="rect">
            <a:avLst/>
          </a:prstGeom>
        </p:spPr>
      </p:pic>
      <p:pic>
        <p:nvPicPr>
          <p:cNvPr id="11" name="Объект 10">
            <a:extLst>
              <a:ext uri="{FF2B5EF4-FFF2-40B4-BE49-F238E27FC236}">
                <a16:creationId xmlns:a16="http://schemas.microsoft.com/office/drawing/2014/main" id="{68358F55-E7E6-4D5E-86C4-91776525B2BB}"/>
              </a:ext>
            </a:extLst>
          </p:cNvPr>
          <p:cNvPicPr>
            <a:picLocks noGrp="1" noChangeAspect="1"/>
          </p:cNvPicPr>
          <p:nvPr>
            <p:ph sz="half" idx="2"/>
          </p:nvPr>
        </p:nvPicPr>
        <p:blipFill>
          <a:blip r:embed="rId4"/>
          <a:stretch>
            <a:fillRect/>
          </a:stretch>
        </p:blipFill>
        <p:spPr>
          <a:xfrm>
            <a:off x="0" y="1855433"/>
            <a:ext cx="4891342" cy="3055251"/>
          </a:xfrm>
        </p:spPr>
      </p:pic>
      <p:sp>
        <p:nvSpPr>
          <p:cNvPr id="7" name="Нижний колонтитул 6">
            <a:extLst>
              <a:ext uri="{FF2B5EF4-FFF2-40B4-BE49-F238E27FC236}">
                <a16:creationId xmlns:a16="http://schemas.microsoft.com/office/drawing/2014/main" id="{486CE65B-C283-8A90-DF86-161AC356BEA0}"/>
              </a:ext>
            </a:extLst>
          </p:cNvPr>
          <p:cNvSpPr>
            <a:spLocks noGrp="1"/>
          </p:cNvSpPr>
          <p:nvPr>
            <p:ph type="ftr" sz="quarter" idx="11"/>
          </p:nvPr>
        </p:nvSpPr>
        <p:spPr>
          <a:xfrm>
            <a:off x="240792" y="6356350"/>
            <a:ext cx="4114800" cy="365125"/>
          </a:xfrm>
        </p:spPr>
        <p:txBody>
          <a:bodyPr rtlCol="0"/>
          <a:lstStyle>
            <a:defPPr>
              <a:defRPr lang="ru-MO"/>
            </a:defPPr>
          </a:lstStyle>
          <a:p>
            <a:pPr rtl="0"/>
            <a:r>
              <a:rPr lang="ru-RU" dirty="0"/>
              <a:t>Характеристика озера Байкал.</a:t>
            </a:r>
          </a:p>
        </p:txBody>
      </p:sp>
      <p:sp>
        <p:nvSpPr>
          <p:cNvPr id="9" name="Номер слайда 7">
            <a:extLst>
              <a:ext uri="{FF2B5EF4-FFF2-40B4-BE49-F238E27FC236}">
                <a16:creationId xmlns:a16="http://schemas.microsoft.com/office/drawing/2014/main" id="{FEDDE84F-33A7-1FC6-0912-6F42974F3C31}"/>
              </a:ext>
            </a:extLst>
          </p:cNvPr>
          <p:cNvSpPr>
            <a:spLocks noGrp="1"/>
          </p:cNvSpPr>
          <p:nvPr>
            <p:ph type="sldNum" sz="quarter" idx="12"/>
          </p:nvPr>
        </p:nvSpPr>
        <p:spPr/>
        <p:txBody>
          <a:bodyPr rtlCol="0"/>
          <a:lstStyle>
            <a:defPPr>
              <a:defRPr lang="ru-MO"/>
            </a:defPPr>
          </a:lstStyle>
          <a:p>
            <a:pPr rtl="0"/>
            <a:fld id="{294A09A9-5501-47C1-A89A-A340965A2BE2}" type="slidenum">
              <a:rPr lang="ru-RU" smtClean="0"/>
              <a:pPr rtl="0"/>
              <a:t>5</a:t>
            </a:fld>
            <a:endParaRPr lang="ru-RU"/>
          </a:p>
        </p:txBody>
      </p:sp>
      <p:sp>
        <p:nvSpPr>
          <p:cNvPr id="16" name="TextBox 15">
            <a:extLst>
              <a:ext uri="{FF2B5EF4-FFF2-40B4-BE49-F238E27FC236}">
                <a16:creationId xmlns:a16="http://schemas.microsoft.com/office/drawing/2014/main" id="{377984E6-0682-42E3-B5B1-895A7E93E5B7}"/>
              </a:ext>
            </a:extLst>
          </p:cNvPr>
          <p:cNvSpPr txBox="1"/>
          <p:nvPr/>
        </p:nvSpPr>
        <p:spPr>
          <a:xfrm>
            <a:off x="6338656" y="425790"/>
            <a:ext cx="5149049" cy="4749442"/>
          </a:xfrm>
          <a:prstGeom prst="rect">
            <a:avLst/>
          </a:prstGeom>
          <a:noFill/>
        </p:spPr>
        <p:txBody>
          <a:bodyPr wrap="square">
            <a:spAutoFit/>
          </a:bodyPr>
          <a:lstStyle/>
          <a:p>
            <a:pPr lvl="0">
              <a:lnSpc>
                <a:spcPct val="107000"/>
              </a:lnSpc>
            </a:pPr>
            <a:r>
              <a:rPr lang="ru-RU"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В Байкал впадают более 300 рек, самые крупные – Селенга, Верхняя Ангара, Баргузин, Снежная, Турка</a:t>
            </a:r>
            <a:r>
              <a:rPr lang="ru-RU" dirty="0">
                <a:solidFill>
                  <a:srgbClr val="00B050"/>
                </a:solidFill>
                <a:ea typeface="Calibri" panose="020F0502020204030204" pitchFamily="34" charset="0"/>
                <a:cs typeface="Times New Roman" panose="02020603050405020304" pitchFamily="18" charset="0"/>
              </a:rPr>
              <a:t>. </a:t>
            </a:r>
            <a:r>
              <a:rPr lang="ru-RU" dirty="0" err="1">
                <a:solidFill>
                  <a:srgbClr val="00B050"/>
                </a:solidFill>
                <a:ea typeface="Calibri" panose="020F0502020204030204" pitchFamily="34" charset="0"/>
                <a:cs typeface="Times New Roman" panose="02020603050405020304" pitchFamily="18" charset="0"/>
              </a:rPr>
              <a:t>Изсуммарного</a:t>
            </a:r>
            <a:r>
              <a:rPr lang="ru-RU" dirty="0">
                <a:solidFill>
                  <a:srgbClr val="00B050"/>
                </a:solidFill>
                <a:ea typeface="Calibri" panose="020F0502020204030204" pitchFamily="34" charset="0"/>
                <a:cs typeface="Times New Roman" panose="02020603050405020304" pitchFamily="18" charset="0"/>
              </a:rPr>
              <a:t> притока  среднегодового речных </a:t>
            </a:r>
            <a:r>
              <a:rPr lang="ru-RU"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вод (58,8 км3) </a:t>
            </a:r>
            <a:r>
              <a:rPr lang="ru-RU" dirty="0" err="1">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ок</a:t>
            </a:r>
            <a:r>
              <a:rPr lang="ru-RU"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 1/2 приходится на Селенгу. </a:t>
            </a:r>
            <a:endParaRPr lang="ru-RU"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lvl="0">
              <a:lnSpc>
                <a:spcPct val="107000"/>
              </a:lnSpc>
            </a:pPr>
            <a:r>
              <a:rPr lang="ru-RU"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Вытекает р. Ангара, которая выносит в среднем 60,4 км3 воды в год.</a:t>
            </a:r>
            <a:endParaRPr lang="ru-RU"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lvl="0">
              <a:lnSpc>
                <a:spcPts val="1650"/>
              </a:lnSpc>
            </a:pPr>
            <a:r>
              <a:rPr lang="ru-RU" dirty="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Особой чертой озера Байкал считается древность самого водоёма, а также воды в нём. По расчётам учёных озёра существуют 10–15 тысяч лет, затем зарастают и становятся болотом. Возраст Байкала исчисляется миллионами лет.</a:t>
            </a:r>
            <a:endParaRPr lang="ru-RU"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nSpc>
                <a:spcPts val="1650"/>
              </a:lnSpc>
              <a:spcBef>
                <a:spcPts val="1350"/>
              </a:spcBef>
              <a:spcAft>
                <a:spcPts val="800"/>
              </a:spcAft>
            </a:pPr>
            <a:r>
              <a:rPr lang="ru-RU" dirty="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Этому факту есть доказательства. В отложениях на восточном побережье озера обнаружены останки организмов, которые имеют сходство с современными обитателями. Уникальным является и лёд озера.</a:t>
            </a:r>
            <a:endParaRPr lang="ru-RU"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856100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a:extLst>
              <a:ext uri="{FF2B5EF4-FFF2-40B4-BE49-F238E27FC236}">
                <a16:creationId xmlns:a16="http://schemas.microsoft.com/office/drawing/2014/main" id="{E698CE0E-745C-A7EE-B0DE-4912A73B00D8}"/>
              </a:ext>
            </a:extLst>
          </p:cNvPr>
          <p:cNvSpPr>
            <a:spLocks noGrp="1"/>
          </p:cNvSpPr>
          <p:nvPr>
            <p:ph type="body" idx="1"/>
          </p:nvPr>
        </p:nvSpPr>
        <p:spPr>
          <a:xfrm>
            <a:off x="1123950" y="2103438"/>
            <a:ext cx="3447289" cy="485922"/>
          </a:xfrm>
        </p:spPr>
        <p:txBody>
          <a:bodyPr rtlCol="0">
            <a:noAutofit/>
          </a:bodyPr>
          <a:lstStyle>
            <a:defPPr>
              <a:defRPr lang="ru-MO"/>
            </a:defPPr>
          </a:lstStyle>
          <a:p>
            <a:pPr rtl="0"/>
            <a:r>
              <a:rPr lang="ru-RU" dirty="0">
                <a:solidFill>
                  <a:srgbClr val="00B050"/>
                </a:solidFill>
              </a:rPr>
              <a:t>Орлан Белохвост</a:t>
            </a:r>
          </a:p>
        </p:txBody>
      </p:sp>
      <p:pic>
        <p:nvPicPr>
          <p:cNvPr id="16" name="Объект 15">
            <a:extLst>
              <a:ext uri="{FF2B5EF4-FFF2-40B4-BE49-F238E27FC236}">
                <a16:creationId xmlns:a16="http://schemas.microsoft.com/office/drawing/2014/main" id="{D1988B49-44B7-45C8-B336-1C3E828CD92E}"/>
              </a:ext>
            </a:extLst>
          </p:cNvPr>
          <p:cNvPicPr>
            <a:picLocks noGrp="1" noChangeAspect="1"/>
          </p:cNvPicPr>
          <p:nvPr>
            <p:ph sz="half" idx="2"/>
          </p:nvPr>
        </p:nvPicPr>
        <p:blipFill>
          <a:blip r:embed="rId3"/>
          <a:stretch>
            <a:fillRect/>
          </a:stretch>
        </p:blipFill>
        <p:spPr>
          <a:xfrm>
            <a:off x="1123950" y="3301981"/>
            <a:ext cx="3200400" cy="2071725"/>
          </a:xfrm>
        </p:spPr>
      </p:pic>
      <p:sp>
        <p:nvSpPr>
          <p:cNvPr id="5" name="Текст 4">
            <a:extLst>
              <a:ext uri="{FF2B5EF4-FFF2-40B4-BE49-F238E27FC236}">
                <a16:creationId xmlns:a16="http://schemas.microsoft.com/office/drawing/2014/main" id="{8FD645B0-0A7B-7091-C8D6-E7D27FA25E51}"/>
              </a:ext>
            </a:extLst>
          </p:cNvPr>
          <p:cNvSpPr>
            <a:spLocks noGrp="1"/>
          </p:cNvSpPr>
          <p:nvPr>
            <p:ph type="body" sz="quarter" idx="3"/>
          </p:nvPr>
        </p:nvSpPr>
        <p:spPr/>
        <p:txBody>
          <a:bodyPr rtlCol="0">
            <a:normAutofit/>
          </a:bodyPr>
          <a:lstStyle>
            <a:defPPr>
              <a:defRPr lang="ru-MO"/>
            </a:defPPr>
          </a:lstStyle>
          <a:p>
            <a:pPr marL="0" indent="0" rtl="0">
              <a:buFont typeface="Arial" panose="020B0604020202020204" pitchFamily="34" charset="0"/>
              <a:buNone/>
            </a:pPr>
            <a:r>
              <a:rPr lang="ru-RU" dirty="0">
                <a:solidFill>
                  <a:srgbClr val="00B050"/>
                </a:solidFill>
                <a:cs typeface="Times New Roman"/>
              </a:rPr>
              <a:t>Монгольская Жаба</a:t>
            </a:r>
          </a:p>
        </p:txBody>
      </p:sp>
      <p:pic>
        <p:nvPicPr>
          <p:cNvPr id="18" name="Объект 17">
            <a:extLst>
              <a:ext uri="{FF2B5EF4-FFF2-40B4-BE49-F238E27FC236}">
                <a16:creationId xmlns:a16="http://schemas.microsoft.com/office/drawing/2014/main" id="{3E199D24-52C5-444A-A81B-FB23AA4B36EB}"/>
              </a:ext>
            </a:extLst>
          </p:cNvPr>
          <p:cNvPicPr>
            <a:picLocks noGrp="1" noChangeAspect="1"/>
          </p:cNvPicPr>
          <p:nvPr>
            <p:ph sz="quarter" idx="4"/>
          </p:nvPr>
        </p:nvPicPr>
        <p:blipFill>
          <a:blip r:embed="rId4"/>
          <a:stretch>
            <a:fillRect/>
          </a:stretch>
        </p:blipFill>
        <p:spPr>
          <a:xfrm>
            <a:off x="4498975" y="3284191"/>
            <a:ext cx="2940512" cy="2205384"/>
          </a:xfrm>
        </p:spPr>
      </p:pic>
      <p:sp>
        <p:nvSpPr>
          <p:cNvPr id="9" name="Текст 8">
            <a:extLst>
              <a:ext uri="{FF2B5EF4-FFF2-40B4-BE49-F238E27FC236}">
                <a16:creationId xmlns:a16="http://schemas.microsoft.com/office/drawing/2014/main" id="{F0CC0C3B-96FD-06F4-C3EC-91658544150B}"/>
              </a:ext>
            </a:extLst>
          </p:cNvPr>
          <p:cNvSpPr>
            <a:spLocks noGrp="1"/>
          </p:cNvSpPr>
          <p:nvPr>
            <p:ph type="body" sz="quarter" idx="13"/>
          </p:nvPr>
        </p:nvSpPr>
        <p:spPr/>
        <p:txBody>
          <a:bodyPr rtlCol="0">
            <a:normAutofit/>
          </a:bodyPr>
          <a:lstStyle>
            <a:defPPr>
              <a:defRPr lang="ru-MO"/>
            </a:defPPr>
          </a:lstStyle>
          <a:p>
            <a:pPr marL="0" indent="0" rtl="0">
              <a:buNone/>
            </a:pPr>
            <a:r>
              <a:rPr lang="ru-RU" dirty="0">
                <a:solidFill>
                  <a:srgbClr val="00B050"/>
                </a:solidFill>
                <a:cs typeface="Times New Roman"/>
              </a:rPr>
              <a:t>Сибирская Рысь</a:t>
            </a:r>
          </a:p>
        </p:txBody>
      </p:sp>
      <p:pic>
        <p:nvPicPr>
          <p:cNvPr id="20" name="Объект 19">
            <a:extLst>
              <a:ext uri="{FF2B5EF4-FFF2-40B4-BE49-F238E27FC236}">
                <a16:creationId xmlns:a16="http://schemas.microsoft.com/office/drawing/2014/main" id="{911D8C89-E31E-4975-9A9E-F31E0EEE157A}"/>
              </a:ext>
            </a:extLst>
          </p:cNvPr>
          <p:cNvPicPr>
            <a:picLocks noGrp="1" noChangeAspect="1"/>
          </p:cNvPicPr>
          <p:nvPr>
            <p:ph sz="quarter" idx="14"/>
          </p:nvPr>
        </p:nvPicPr>
        <p:blipFill>
          <a:blip r:embed="rId5"/>
          <a:stretch>
            <a:fillRect/>
          </a:stretch>
        </p:blipFill>
        <p:spPr>
          <a:xfrm>
            <a:off x="7908925" y="3289299"/>
            <a:ext cx="3520440" cy="2200275"/>
          </a:xfrm>
        </p:spPr>
      </p:pic>
      <p:sp>
        <p:nvSpPr>
          <p:cNvPr id="7" name="Нижний колонтитул 6">
            <a:extLst>
              <a:ext uri="{FF2B5EF4-FFF2-40B4-BE49-F238E27FC236}">
                <a16:creationId xmlns:a16="http://schemas.microsoft.com/office/drawing/2014/main" id="{69D875C8-4D19-8AF8-6F98-F151E309145E}"/>
              </a:ext>
            </a:extLst>
          </p:cNvPr>
          <p:cNvSpPr>
            <a:spLocks noGrp="1"/>
          </p:cNvSpPr>
          <p:nvPr>
            <p:ph type="ftr" sz="quarter" idx="11"/>
          </p:nvPr>
        </p:nvSpPr>
        <p:spPr/>
        <p:txBody>
          <a:bodyPr rtlCol="0"/>
          <a:lstStyle>
            <a:defPPr>
              <a:defRPr lang="ru-MO"/>
            </a:defPPr>
          </a:lstStyle>
          <a:p>
            <a:pPr rtl="0"/>
            <a:r>
              <a:rPr lang="ru-RU" dirty="0"/>
              <a:t>Характеристика озера Байкал.</a:t>
            </a:r>
          </a:p>
        </p:txBody>
      </p:sp>
      <p:sp>
        <p:nvSpPr>
          <p:cNvPr id="8" name="Номер слайда 7">
            <a:extLst>
              <a:ext uri="{FF2B5EF4-FFF2-40B4-BE49-F238E27FC236}">
                <a16:creationId xmlns:a16="http://schemas.microsoft.com/office/drawing/2014/main" id="{7130094C-EC6A-E6F3-2E57-202E962AAC87}"/>
              </a:ext>
            </a:extLst>
          </p:cNvPr>
          <p:cNvSpPr>
            <a:spLocks noGrp="1"/>
          </p:cNvSpPr>
          <p:nvPr>
            <p:ph type="sldNum" sz="quarter" idx="12"/>
          </p:nvPr>
        </p:nvSpPr>
        <p:spPr/>
        <p:txBody>
          <a:bodyPr rtlCol="0"/>
          <a:lstStyle>
            <a:defPPr>
              <a:defRPr lang="ru-MO"/>
            </a:defPPr>
          </a:lstStyle>
          <a:p>
            <a:pPr rtl="0"/>
            <a:fld id="{294A09A9-5501-47C1-A89A-A340965A2BE2}" type="slidenum">
              <a:rPr lang="ru-RU" smtClean="0"/>
              <a:t>6</a:t>
            </a:fld>
            <a:endParaRPr lang="ru-RU"/>
          </a:p>
        </p:txBody>
      </p:sp>
      <p:sp>
        <p:nvSpPr>
          <p:cNvPr id="14" name="Заголовок 13">
            <a:extLst>
              <a:ext uri="{FF2B5EF4-FFF2-40B4-BE49-F238E27FC236}">
                <a16:creationId xmlns:a16="http://schemas.microsoft.com/office/drawing/2014/main" id="{CDDFCB08-86D0-43C9-90C3-62F87F88A10D}"/>
              </a:ext>
            </a:extLst>
          </p:cNvPr>
          <p:cNvSpPr>
            <a:spLocks noGrp="1"/>
          </p:cNvSpPr>
          <p:nvPr>
            <p:ph type="title"/>
          </p:nvPr>
        </p:nvSpPr>
        <p:spPr>
          <a:xfrm>
            <a:off x="838200" y="351158"/>
            <a:ext cx="10515600" cy="1810405"/>
          </a:xfrm>
        </p:spPr>
        <p:txBody>
          <a:bodyPr>
            <a:normAutofit fontScale="90000"/>
          </a:bodyPr>
          <a:lstStyle/>
          <a:p>
            <a:pPr marL="342900" lvl="0" indent="-342900">
              <a:lnSpc>
                <a:spcPct val="107000"/>
              </a:lnSpc>
            </a:pPr>
            <a:r>
              <a:rPr lang="ru-RU" sz="1600" dirty="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Байкал – это уникальная экосистема, включающая более 2500 видов животных, а также растений, которые встречаются только в этом регионе. Ученые сходятся во мнении, что в этом месте сосредоточено множество реликтовых организмов, которые до сих пор не изучены. Здесь обитает несколько редчайших видов животных:</a:t>
            </a:r>
            <a:r>
              <a:rPr lang="ru-RU" sz="1600"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 Северный олень, Красный волк, Ирбис</a:t>
            </a:r>
            <a:br>
              <a:rPr lang="ru-RU" sz="16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br>
            <a:r>
              <a:rPr lang="ru-RU" sz="1600"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Млекопитающие Байкала: Сибирская рысь, Бурый медведь, Лиса, Ночница усатая, Байкальская нерпа, Росомаха, Сохатый лось,</a:t>
            </a:r>
            <a:br>
              <a:rPr lang="ru-RU" sz="16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br>
            <a:r>
              <a:rPr lang="ru-RU" sz="1600"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Пресмыкающиеся Байкала: Щитомордник, Монгольская жаба</a:t>
            </a:r>
            <a:r>
              <a:rPr lang="ru-RU" sz="1600" dirty="0">
                <a:solidFill>
                  <a:srgbClr val="00B050"/>
                </a:solidFill>
                <a:ea typeface="Calibri" panose="020F0502020204030204" pitchFamily="34" charset="0"/>
                <a:cs typeface="Times New Roman" panose="02020603050405020304" pitchFamily="18" charset="0"/>
              </a:rPr>
              <a:t>, Кабарга, Ондатра, </a:t>
            </a:r>
            <a:br>
              <a:rPr lang="ru-RU" sz="16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br>
            <a:r>
              <a:rPr lang="ru-RU" sz="1600"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Птицы Байкала: Балобан, Кулик, Орлан-белохвост</a:t>
            </a:r>
            <a:br>
              <a:rPr lang="ru-RU" sz="1800" dirty="0">
                <a:effectLst/>
                <a:latin typeface="Calibri" panose="020F0502020204030204" pitchFamily="34" charset="0"/>
                <a:ea typeface="Calibri" panose="020F0502020204030204" pitchFamily="34" charset="0"/>
                <a:cs typeface="Times New Roman" panose="02020603050405020304" pitchFamily="18" charset="0"/>
              </a:rPr>
            </a:br>
            <a:endParaRPr lang="ru-RU" dirty="0"/>
          </a:p>
        </p:txBody>
      </p:sp>
    </p:spTree>
    <p:extLst>
      <p:ext uri="{BB962C8B-B14F-4D97-AF65-F5344CB8AC3E}">
        <p14:creationId xmlns:p14="http://schemas.microsoft.com/office/powerpoint/2010/main" val="20681211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9554157-869F-9BBE-CFCF-717129CA6907}"/>
              </a:ext>
            </a:extLst>
          </p:cNvPr>
          <p:cNvSpPr>
            <a:spLocks noGrp="1"/>
          </p:cNvSpPr>
          <p:nvPr>
            <p:ph type="title"/>
          </p:nvPr>
        </p:nvSpPr>
        <p:spPr>
          <a:xfrm>
            <a:off x="1748028" y="1389888"/>
            <a:ext cx="8695944" cy="474423"/>
          </a:xfrm>
        </p:spPr>
        <p:txBody>
          <a:bodyPr rtlCol="0">
            <a:normAutofit fontScale="90000"/>
          </a:bodyPr>
          <a:lstStyle>
            <a:defPPr>
              <a:defRPr lang="ru-MO"/>
            </a:defPPr>
          </a:lstStyle>
          <a:p>
            <a:pPr rtl="0"/>
            <a:r>
              <a:rPr lang="ru-RU" dirty="0">
                <a:solidFill>
                  <a:srgbClr val="C00000"/>
                </a:solidFill>
                <a:latin typeface="Times New Roman" panose="02020603050405020304" pitchFamily="18" charset="0"/>
                <a:cs typeface="Times New Roman"/>
              </a:rPr>
              <a:t>Сводка</a:t>
            </a:r>
            <a:r>
              <a:rPr lang="ru-RU" dirty="0">
                <a:solidFill>
                  <a:schemeClr val="accent3"/>
                </a:solidFill>
              </a:rPr>
              <a:t> </a:t>
            </a:r>
            <a:endParaRPr lang="ru-RU" dirty="0"/>
          </a:p>
        </p:txBody>
      </p:sp>
      <p:sp>
        <p:nvSpPr>
          <p:cNvPr id="3" name="Объект 2">
            <a:extLst>
              <a:ext uri="{FF2B5EF4-FFF2-40B4-BE49-F238E27FC236}">
                <a16:creationId xmlns:a16="http://schemas.microsoft.com/office/drawing/2014/main" id="{DC9AC05D-560D-1665-8879-549C0B4EDE5C}"/>
              </a:ext>
            </a:extLst>
          </p:cNvPr>
          <p:cNvSpPr>
            <a:spLocks noGrp="1"/>
          </p:cNvSpPr>
          <p:nvPr>
            <p:ph idx="1"/>
          </p:nvPr>
        </p:nvSpPr>
        <p:spPr>
          <a:xfrm>
            <a:off x="2034363" y="1864311"/>
            <a:ext cx="8123274" cy="3484929"/>
          </a:xfrm>
        </p:spPr>
        <p:txBody>
          <a:bodyPr rtlCol="0">
            <a:normAutofit fontScale="92500" lnSpcReduction="10000"/>
          </a:bodyPr>
          <a:lstStyle>
            <a:defPPr>
              <a:defRPr lang="ru-MO"/>
            </a:defPPr>
          </a:lstStyle>
          <a:p>
            <a:pPr lvl="0">
              <a:lnSpc>
                <a:spcPct val="107000"/>
              </a:lnSpc>
            </a:pPr>
            <a:r>
              <a:rPr lang="ru-RU" sz="1800"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В районе озера Байкал развита горнорудная, целлюлозно-бумажная, судостроительная, рыбоконсервная и рыбодобывающая промышленность. Здесь много горячих источников, некоторые из них используются (Горячинск, </a:t>
            </a:r>
            <a:r>
              <a:rPr lang="ru-RU" sz="1800" dirty="0" err="1">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Хакусы</a:t>
            </a:r>
            <a:r>
              <a:rPr lang="ru-RU" sz="1800"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 Озеро судоходно, по нему проводится сплав леса. Озеро Байкал используется во многих целях: </a:t>
            </a:r>
            <a:r>
              <a:rPr lang="ru-RU" sz="1800" b="1"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в рыбном хозяйстве, в транспорте, в промышленности, в туризме.</a:t>
            </a:r>
            <a:endParaRPr lang="ru-RU" sz="18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lvl="0">
              <a:lnSpc>
                <a:spcPct val="107000"/>
              </a:lnSpc>
              <a:spcAft>
                <a:spcPts val="800"/>
              </a:spcAft>
            </a:pPr>
            <a:r>
              <a:rPr lang="ru-RU" sz="1800"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У </a:t>
            </a:r>
            <a:r>
              <a:rPr lang="ru-RU" sz="1800" b="1"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озера</a:t>
            </a:r>
            <a:r>
              <a:rPr lang="ru-RU" sz="1800"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 </a:t>
            </a:r>
            <a:r>
              <a:rPr lang="ru-RU" sz="1800" b="1"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Байкал</a:t>
            </a:r>
            <a:r>
              <a:rPr lang="ru-RU" sz="1800"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 три основных и несколько дополнительных источников экологических </a:t>
            </a:r>
            <a:r>
              <a:rPr lang="ru-RU" sz="1800" b="1"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проблем</a:t>
            </a:r>
            <a:r>
              <a:rPr lang="ru-RU" sz="1800"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 Основными являются гидротехнические сооружения и Байкальский целлюлозно-бумажный комбинат, расположенный на берегу </a:t>
            </a:r>
            <a:r>
              <a:rPr lang="ru-RU" sz="1800" b="1"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озера</a:t>
            </a:r>
            <a:r>
              <a:rPr lang="ru-RU" sz="1800"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 а также загрязненные воды притока Селенга. Дополнительными источниками </a:t>
            </a:r>
            <a:r>
              <a:rPr lang="ru-RU" sz="1800" b="1"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проблем</a:t>
            </a:r>
            <a:r>
              <a:rPr lang="ru-RU" sz="1800"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 служит вырубка леса, стоки от населенных пунктов, незаконные сбросы предприятий, отходы топлива от водного транспорта, мусор от безнадзорного туризма.</a:t>
            </a:r>
            <a:endParaRPr lang="ru-RU" sz="18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rtl="0">
              <a:lnSpc>
                <a:spcPct val="100000"/>
              </a:lnSpc>
              <a:buNone/>
            </a:pPr>
            <a:endParaRPr lang="ru-RU" dirty="0">
              <a:solidFill>
                <a:schemeClr val="accent3"/>
              </a:solidFill>
              <a:cs typeface="Calibri"/>
            </a:endParaRPr>
          </a:p>
        </p:txBody>
      </p:sp>
      <p:sp>
        <p:nvSpPr>
          <p:cNvPr id="4" name="Нижний колонтитул 3">
            <a:extLst>
              <a:ext uri="{FF2B5EF4-FFF2-40B4-BE49-F238E27FC236}">
                <a16:creationId xmlns:a16="http://schemas.microsoft.com/office/drawing/2014/main" id="{8EF088D1-E89A-FD55-EB44-49411774536D}"/>
              </a:ext>
            </a:extLst>
          </p:cNvPr>
          <p:cNvSpPr>
            <a:spLocks noGrp="1"/>
          </p:cNvSpPr>
          <p:nvPr>
            <p:ph type="ftr" sz="quarter" idx="10"/>
          </p:nvPr>
        </p:nvSpPr>
        <p:spPr/>
        <p:txBody>
          <a:bodyPr rtlCol="0"/>
          <a:lstStyle>
            <a:defPPr>
              <a:defRPr lang="ru-MO"/>
            </a:defPPr>
          </a:lstStyle>
          <a:p>
            <a:pPr rtl="0"/>
            <a:r>
              <a:rPr lang="ru-RU" dirty="0"/>
              <a:t>Характеристика озера Байкал.</a:t>
            </a:r>
          </a:p>
        </p:txBody>
      </p:sp>
      <p:sp>
        <p:nvSpPr>
          <p:cNvPr id="5" name="Номер слайда 4">
            <a:extLst>
              <a:ext uri="{FF2B5EF4-FFF2-40B4-BE49-F238E27FC236}">
                <a16:creationId xmlns:a16="http://schemas.microsoft.com/office/drawing/2014/main" id="{94026A48-6EF8-D4D0-2C6E-1F96935EA501}"/>
              </a:ext>
            </a:extLst>
          </p:cNvPr>
          <p:cNvSpPr>
            <a:spLocks noGrp="1"/>
          </p:cNvSpPr>
          <p:nvPr>
            <p:ph type="sldNum" sz="quarter" idx="11"/>
          </p:nvPr>
        </p:nvSpPr>
        <p:spPr/>
        <p:txBody>
          <a:bodyPr rtlCol="0"/>
          <a:lstStyle>
            <a:defPPr>
              <a:defRPr lang="ru-MO"/>
            </a:defPPr>
          </a:lstStyle>
          <a:p>
            <a:pPr rtl="0"/>
            <a:fld id="{294A09A9-5501-47C1-A89A-A340965A2BE2}" type="slidenum">
              <a:rPr lang="ru-RU" smtClean="0"/>
              <a:pPr rtl="0"/>
              <a:t>7</a:t>
            </a:fld>
            <a:endParaRPr lang="ru-RU"/>
          </a:p>
        </p:txBody>
      </p:sp>
    </p:spTree>
    <p:extLst>
      <p:ext uri="{BB962C8B-B14F-4D97-AF65-F5344CB8AC3E}">
        <p14:creationId xmlns:p14="http://schemas.microsoft.com/office/powerpoint/2010/main" val="5207005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A5EB5DC-8C2B-5750-6E12-9A35C0FFBA00}"/>
              </a:ext>
            </a:extLst>
          </p:cNvPr>
          <p:cNvSpPr>
            <a:spLocks noGrp="1"/>
          </p:cNvSpPr>
          <p:nvPr>
            <p:ph type="title"/>
          </p:nvPr>
        </p:nvSpPr>
        <p:spPr/>
        <p:txBody>
          <a:bodyPr rtlCol="0"/>
          <a:lstStyle>
            <a:defPPr>
              <a:defRPr lang="ru-MO"/>
            </a:defPPr>
          </a:lstStyle>
          <a:p>
            <a:pPr rtl="0"/>
            <a:r>
              <a:rPr lang="ru-RU" dirty="0">
                <a:solidFill>
                  <a:srgbClr val="C00000"/>
                </a:solidFill>
              </a:rPr>
              <a:t>Спасибо!</a:t>
            </a:r>
          </a:p>
        </p:txBody>
      </p:sp>
      <p:sp>
        <p:nvSpPr>
          <p:cNvPr id="5" name="Объект 4">
            <a:extLst>
              <a:ext uri="{FF2B5EF4-FFF2-40B4-BE49-F238E27FC236}">
                <a16:creationId xmlns:a16="http://schemas.microsoft.com/office/drawing/2014/main" id="{AAF5CF3F-E5EF-5769-3F83-24ADB4412BBF}"/>
              </a:ext>
            </a:extLst>
          </p:cNvPr>
          <p:cNvSpPr>
            <a:spLocks noGrp="1"/>
          </p:cNvSpPr>
          <p:nvPr>
            <p:ph idx="1"/>
          </p:nvPr>
        </p:nvSpPr>
        <p:spPr/>
        <p:txBody>
          <a:bodyPr rtlCol="0"/>
          <a:lstStyle>
            <a:defPPr>
              <a:defRPr lang="ru-MO"/>
            </a:defPPr>
          </a:lstStyle>
          <a:p>
            <a:pPr rtl="0"/>
            <a:r>
              <a:rPr lang="ru-RU" b="1" i="1" dirty="0" err="1">
                <a:solidFill>
                  <a:srgbClr val="C00000"/>
                </a:solidFill>
                <a:latin typeface="Times New Roman" panose="02020603050405020304" pitchFamily="18" charset="0"/>
                <a:cs typeface="Times New Roman" panose="02020603050405020304" pitchFamily="18" charset="0"/>
              </a:rPr>
              <a:t>Дыгай</a:t>
            </a:r>
            <a:r>
              <a:rPr lang="ru-RU" b="1" i="1" dirty="0">
                <a:solidFill>
                  <a:srgbClr val="C00000"/>
                </a:solidFill>
                <a:latin typeface="Times New Roman" panose="02020603050405020304" pitchFamily="18" charset="0"/>
                <a:cs typeface="Times New Roman" panose="02020603050405020304" pitchFamily="18" charset="0"/>
              </a:rPr>
              <a:t> Тимофей</a:t>
            </a:r>
          </a:p>
          <a:p>
            <a:pPr rtl="0"/>
            <a:r>
              <a:rPr lang="ru-RU" b="1" i="1" dirty="0">
                <a:solidFill>
                  <a:srgbClr val="C00000"/>
                </a:solidFill>
                <a:latin typeface="Times New Roman" panose="02020603050405020304" pitchFamily="18" charset="0"/>
                <a:cs typeface="Times New Roman" panose="02020603050405020304" pitchFamily="18" charset="0"/>
              </a:rPr>
              <a:t>6 Б</a:t>
            </a:r>
          </a:p>
        </p:txBody>
      </p:sp>
    </p:spTree>
    <p:extLst>
      <p:ext uri="{BB962C8B-B14F-4D97-AF65-F5344CB8AC3E}">
        <p14:creationId xmlns:p14="http://schemas.microsoft.com/office/powerpoint/2010/main" val="2790251853"/>
      </p:ext>
    </p:extLst>
  </p:cSld>
  <p:clrMapOvr>
    <a:masterClrMapping/>
  </p:clrMapOvr>
</p:sld>
</file>

<file path=ppt/theme/theme1.xml><?xml version="1.0" encoding="utf-8"?>
<a:theme xmlns:a="http://schemas.openxmlformats.org/drawingml/2006/main" name="Тема Office">
  <a:themeElements>
    <a:clrScheme name="Custom 20">
      <a:dk1>
        <a:srgbClr val="000000"/>
      </a:dk1>
      <a:lt1>
        <a:srgbClr val="FFFFFF"/>
      </a:lt1>
      <a:dk2>
        <a:srgbClr val="CAD8D6"/>
      </a:dk2>
      <a:lt2>
        <a:srgbClr val="E7E6E6"/>
      </a:lt2>
      <a:accent1>
        <a:srgbClr val="7E8679"/>
      </a:accent1>
      <a:accent2>
        <a:srgbClr val="72292A"/>
      </a:accent2>
      <a:accent3>
        <a:srgbClr val="4A3A1C"/>
      </a:accent3>
      <a:accent4>
        <a:srgbClr val="E47D60"/>
      </a:accent4>
      <a:accent5>
        <a:srgbClr val="CEBBAF"/>
      </a:accent5>
      <a:accent6>
        <a:srgbClr val="E8DAC4"/>
      </a:accent6>
      <a:hlink>
        <a:srgbClr val="3968F6"/>
      </a:hlink>
      <a:folHlink>
        <a:srgbClr val="954F72"/>
      </a:folHlink>
    </a:clrScheme>
    <a:fontScheme name="Custom 23">
      <a:majorFont>
        <a:latin typeface="Baskerville Old Face"/>
        <a:ea typeface=""/>
        <a:cs typeface="Times New Roman"/>
      </a:majorFont>
      <a:minorFont>
        <a:latin typeface="Gill Sans Nova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68770995_TF56410444_Win32" id="{D0524A03-AA06-424F-8535-98963A5C8ECD}" vid="{C2754639-684A-4B5A-914E-EA25D6048473}"/>
    </a:ext>
  </a:extLst>
</a:theme>
</file>

<file path=ppt/theme/theme2.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b13cd20-357b-48a5-aff4-3bb4b52aae3e" xsi:nil="true"/>
    <MediaServiceKeyPoints xmlns="4f0d45a2-344c-4fe0-9811-4277bf2c2e17" xsi:nil="true"/>
    <lcf76f155ced4ddcb4097134ff3c332f xmlns="4f0d45a2-344c-4fe0-9811-4277bf2c2e17">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B9CED55E8F8543BEFD54205924B97E" ma:contentTypeVersion="15" ma:contentTypeDescription="Create a new document." ma:contentTypeScope="" ma:versionID="7934cfc98febfa177962bc8a36be076c">
  <xsd:schema xmlns:xsd="http://www.w3.org/2001/XMLSchema" xmlns:xs="http://www.w3.org/2001/XMLSchema" xmlns:p="http://schemas.microsoft.com/office/2006/metadata/properties" xmlns:ns2="4f0d45a2-344c-4fe0-9811-4277bf2c2e17" xmlns:ns3="bb13cd20-357b-48a5-aff4-3bb4b52aae3e" targetNamespace="http://schemas.microsoft.com/office/2006/metadata/properties" ma:root="true" ma:fieldsID="aa190bc864bcebc737c679dbb323a16d" ns2:_="" ns3:_="">
    <xsd:import namespace="4f0d45a2-344c-4fe0-9811-4277bf2c2e17"/>
    <xsd:import namespace="bb13cd20-357b-48a5-aff4-3bb4b52aae3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f0d45a2-344c-4fe0-9811-4277bf2c2e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42cf434-6fa7-423d-b9b2-a30b23ae4b81"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bb13cd20-357b-48a5-aff4-3bb4b52aae3e"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48435a69-c5f6-4b2d-823a-b7e1eae613dc}" ma:internalName="TaxCatchAll" ma:showField="CatchAllData" ma:web="bb13cd20-357b-48a5-aff4-3bb4b52aae3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FBB2F3B-6257-41BB-8B64-5AC7494F274B}">
  <ds:schemaRefs>
    <ds:schemaRef ds:uri="http://www.w3.org/XML/1998/namespace"/>
    <ds:schemaRef ds:uri="4f0d45a2-344c-4fe0-9811-4277bf2c2e17"/>
    <ds:schemaRef ds:uri="http://schemas.microsoft.com/office/2006/documentManagement/types"/>
    <ds:schemaRef ds:uri="http://purl.org/dc/elements/1.1/"/>
    <ds:schemaRef ds:uri="http://schemas.microsoft.com/office/2006/metadata/properties"/>
    <ds:schemaRef ds:uri="http://schemas.microsoft.com/office/infopath/2007/PartnerControls"/>
    <ds:schemaRef ds:uri="http://purl.org/dc/dcmitype/"/>
    <ds:schemaRef ds:uri="http://schemas.openxmlformats.org/package/2006/metadata/core-properties"/>
    <ds:schemaRef ds:uri="bb13cd20-357b-48a5-aff4-3bb4b52aae3e"/>
    <ds:schemaRef ds:uri="http://purl.org/dc/terms/"/>
  </ds:schemaRefs>
</ds:datastoreItem>
</file>

<file path=customXml/itemProps2.xml><?xml version="1.0" encoding="utf-8"?>
<ds:datastoreItem xmlns:ds="http://schemas.openxmlformats.org/officeDocument/2006/customXml" ds:itemID="{9ACE2AAA-C718-435C-B4E6-95A08ACAC441}">
  <ds:schemaRefs>
    <ds:schemaRef ds:uri="http://schemas.microsoft.com/sharepoint/v3/contenttype/forms"/>
  </ds:schemaRefs>
</ds:datastoreItem>
</file>

<file path=customXml/itemProps3.xml><?xml version="1.0" encoding="utf-8"?>
<ds:datastoreItem xmlns:ds="http://schemas.openxmlformats.org/officeDocument/2006/customXml" ds:itemID="{5E81E8B4-8BDD-415B-94AB-2A31BADE7B4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f0d45a2-344c-4fe0-9811-4277bf2c2e17"/>
    <ds:schemaRef ds:uri="bb13cd20-357b-48a5-aff4-3bb4b52aae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{6F2A08E4-EA25-4063-BF3A-BE611AD587B0}tf56410444_win32</Template>
  <TotalTime>57</TotalTime>
  <Words>506</Words>
  <Application>Microsoft Office PowerPoint</Application>
  <PresentationFormat>Широкоэкранный</PresentationFormat>
  <Paragraphs>34</Paragraphs>
  <Slides>8</Slides>
  <Notes>7</Notes>
  <HiddenSlides>0</HiddenSlides>
  <MMClips>1</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8</vt:i4>
      </vt:variant>
    </vt:vector>
  </HeadingPairs>
  <TitlesOfParts>
    <vt:vector size="16" baseType="lpstr">
      <vt:lpstr>Arial</vt:lpstr>
      <vt:lpstr>Baskerville</vt:lpstr>
      <vt:lpstr>Calibri</vt:lpstr>
      <vt:lpstr>Gill Sans Light</vt:lpstr>
      <vt:lpstr>Gill Sans Nova</vt:lpstr>
      <vt:lpstr>Gill Sans Nova Light</vt:lpstr>
      <vt:lpstr>Times New Roman</vt:lpstr>
      <vt:lpstr>Тема Office</vt:lpstr>
      <vt:lpstr>Характеристика озера БАЙКАЛ</vt:lpstr>
      <vt:lpstr>Презентация PowerPoint</vt:lpstr>
      <vt:lpstr>Озеро Байкал расположено на материке Евразия, на юге Восточной Сибири 53°01’12′′ Долгота — 108°41’03′′  Котловина озера располагается в древней впадине, имеющей ледниковое происхождение. Она, в свою очередь, образовалась в Байкальском горном регионе, окруженном непроходимыми лесами и горными массивами. </vt:lpstr>
      <vt:lpstr>Озеро сточное, потому что в него впадает больше трех рек и вытекает одна - Ангара. Можно смело говорить, что оно имеет связь с мировым океаном. Байкал используют для ловли рыбы, как источник очень чистой питьевой воды. Это рекреационная зона туристического отдыха. Красота озера Байкал. Это природное озеро одно из самых красивых мест на нашей земле. Оно самое глубокое в мире.</vt:lpstr>
      <vt:lpstr>Презентация PowerPoint</vt:lpstr>
      <vt:lpstr>Байкал – это уникальная экосистема, включающая более 2500 видов животных, а также растений, которые встречаются только в этом регионе. Ученые сходятся во мнении, что в этом месте сосредоточено множество реликтовых организмов, которые до сих пор не изучены. Здесь обитает несколько редчайших видов животных: Северный олень, Красный волк, Ирбис Млекопитающие Байкала: Сибирская рысь, Бурый медведь, Лиса, Ночница усатая, Байкальская нерпа, Росомаха, Сохатый лось, Пресмыкающиеся Байкала: Щитомордник, Монгольская жаба, Кабарга, Ондатра,  Птицы Байкала: Балобан, Кулик, Орлан-белохвост </vt:lpstr>
      <vt:lpstr>Сводка </vt:lpstr>
      <vt:lpstr>Спасибо!</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Характеристика озера БАЙКАЛ</dc:title>
  <dc:creator>Admin</dc:creator>
  <cp:lastModifiedBy>Admin</cp:lastModifiedBy>
  <cp:revision>8</cp:revision>
  <dcterms:created xsi:type="dcterms:W3CDTF">2023-12-09T20:08:26Z</dcterms:created>
  <dcterms:modified xsi:type="dcterms:W3CDTF">2024-01-06T18:34:59Z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0x0101003AB9CED55E8F8543BEFD54205924B97E</vt:lpwstr>
  </property>
</Properties>
</file>