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18"/>
  </p:handout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84" r:id="rId9"/>
    <p:sldId id="283" r:id="rId10"/>
    <p:sldId id="282" r:id="rId11"/>
    <p:sldId id="281" r:id="rId12"/>
    <p:sldId id="280" r:id="rId13"/>
    <p:sldId id="279" r:id="rId14"/>
    <p:sldId id="278" r:id="rId15"/>
    <p:sldId id="277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1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06.01.2024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39809" y="5242260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453" y="5070041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1927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5508" y="4678232"/>
            <a:ext cx="8083061" cy="2194077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Южная </a:t>
            </a:r>
            <a:r>
              <a:rPr lang="ru-RU" sz="44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америка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История открытия. Географическое положение.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431823" y="5301760"/>
            <a:ext cx="3317631" cy="866439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СОШ № 45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г. Мурманск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BE762C-0DAB-4D43-8DBF-DC979EAD2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314" y="121580"/>
            <a:ext cx="4224594" cy="54351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4A70AF-4BA6-43E4-A8A8-16F4C6241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" y="1900371"/>
            <a:ext cx="4097214" cy="4957629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1FB056F-4B39-49A1-8BFB-84EBBBF4E93B}"/>
              </a:ext>
            </a:extLst>
          </p:cNvPr>
          <p:cNvSpPr/>
          <p:nvPr/>
        </p:nvSpPr>
        <p:spPr>
          <a:xfrm>
            <a:off x="1494692" y="121580"/>
            <a:ext cx="6499579" cy="196947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1526-1527 гг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. его экспедиция прошла с севера на юг вдоль западного берега Южной Америки до 8°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ю.ш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. и с моря увидели стену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Перуанских Анд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 снежную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вершину Чимборасо. 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3B166AD-9CE1-4337-AE28-244AB5AFB36F}"/>
              </a:ext>
            </a:extLst>
          </p:cNvPr>
          <p:cNvSpPr/>
          <p:nvPr/>
        </p:nvSpPr>
        <p:spPr>
          <a:xfrm>
            <a:off x="6981091" y="5466686"/>
            <a:ext cx="3158503" cy="56998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Франсиско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Писсаро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3730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E4DE08-5989-44C0-A1CF-05C32F0E5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179" y="0"/>
            <a:ext cx="3404821" cy="388382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F84A1C-CC33-4262-AD37-098358271C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631" y="3191233"/>
            <a:ext cx="3163822" cy="36667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DA32B2-5E5F-4F59-B598-C3AEDAD46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4" y="254976"/>
            <a:ext cx="4598378" cy="4598378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1415C5B-BE56-43DC-A1C0-E7C7E44C4AA1}"/>
              </a:ext>
            </a:extLst>
          </p:cNvPr>
          <p:cNvSpPr/>
          <p:nvPr/>
        </p:nvSpPr>
        <p:spPr>
          <a:xfrm>
            <a:off x="4152843" y="217059"/>
            <a:ext cx="4862146" cy="11781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1535 году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открыл самое высокогорное озеро в мире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Титикака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E34120A-3949-49B1-B8EE-1902663A2F52}"/>
              </a:ext>
            </a:extLst>
          </p:cNvPr>
          <p:cNvSpPr/>
          <p:nvPr/>
        </p:nvSpPr>
        <p:spPr>
          <a:xfrm>
            <a:off x="2662547" y="5267683"/>
            <a:ext cx="3921369" cy="492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Диего де Альмагро</a:t>
            </a:r>
          </a:p>
        </p:txBody>
      </p:sp>
    </p:spTree>
    <p:extLst>
      <p:ext uri="{BB962C8B-B14F-4D97-AF65-F5344CB8AC3E}">
        <p14:creationId xmlns:p14="http://schemas.microsoft.com/office/powerpoint/2010/main" val="1696689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BE1BFF-9F5B-4374-9F0E-279D78A51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250" y="0"/>
            <a:ext cx="3391750" cy="41803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3D12C8-33B2-42CE-8A61-DC00EAD39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1" y="202223"/>
            <a:ext cx="5198452" cy="30886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2D1719-1F3F-46C5-BC54-EF4A6289BE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962" y="3784149"/>
            <a:ext cx="4152900" cy="294855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5BEE666-4BF0-4FE5-9CB4-5C00E0CDCE9B}"/>
              </a:ext>
            </a:extLst>
          </p:cNvPr>
          <p:cNvSpPr/>
          <p:nvPr/>
        </p:nvSpPr>
        <p:spPr>
          <a:xfrm>
            <a:off x="6174282" y="202223"/>
            <a:ext cx="3391749" cy="8440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 Гумбольдт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A608465-9227-42BC-B758-6AD57001F1BC}"/>
              </a:ext>
            </a:extLst>
          </p:cNvPr>
          <p:cNvSpPr/>
          <p:nvPr/>
        </p:nvSpPr>
        <p:spPr>
          <a:xfrm>
            <a:off x="571500" y="3567177"/>
            <a:ext cx="5064369" cy="24115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 – XIX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. немецкий естествоиспытатель внес огромный вклад в изучение материка. Собрал бесценный гербарий.</a:t>
            </a:r>
          </a:p>
        </p:txBody>
      </p:sp>
    </p:spTree>
    <p:extLst>
      <p:ext uri="{BB962C8B-B14F-4D97-AF65-F5344CB8AC3E}">
        <p14:creationId xmlns:p14="http://schemas.microsoft.com/office/powerpoint/2010/main" val="7300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77B493-444A-43B9-A8C2-AFF4AF253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052" y="110014"/>
            <a:ext cx="3712063" cy="47332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746C7A-12B1-4A13-9A35-F3A313AC38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3" y="220030"/>
            <a:ext cx="4690286" cy="451317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6125811E-50A9-46EA-B0C0-EC6151159DC9}"/>
              </a:ext>
            </a:extLst>
          </p:cNvPr>
          <p:cNvSpPr/>
          <p:nvPr/>
        </p:nvSpPr>
        <p:spPr>
          <a:xfrm>
            <a:off x="1143000" y="4370728"/>
            <a:ext cx="8678007" cy="21351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Русская экспедиция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Георгия Ивановича </a:t>
            </a:r>
            <a:r>
              <a:rPr lang="ru-RU" sz="2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Лангсдорфа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Нестора Гавриловича Рубцова с 1822 по 1829 года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проводили исследования на территории Бразилии собрали естественно-научные и этнографические коллекции.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25FA3C2-704D-439B-9E5C-3CC8137AA83F}"/>
              </a:ext>
            </a:extLst>
          </p:cNvPr>
          <p:cNvSpPr/>
          <p:nvPr/>
        </p:nvSpPr>
        <p:spPr>
          <a:xfrm>
            <a:off x="5598479" y="1633033"/>
            <a:ext cx="3071247" cy="8435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Георгий Иванович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Лангсдорф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5920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ADEAF0-C37F-4833-86D6-7FBACF09C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688" y="0"/>
            <a:ext cx="5072312" cy="6437934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8DD19D2-457D-41C2-9DF6-B3152E0B878D}"/>
              </a:ext>
            </a:extLst>
          </p:cNvPr>
          <p:cNvSpPr/>
          <p:nvPr/>
        </p:nvSpPr>
        <p:spPr>
          <a:xfrm>
            <a:off x="606669" y="219808"/>
            <a:ext cx="5855677" cy="5539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7744C80-3276-4BF9-BFFE-0592B0A6F105}"/>
              </a:ext>
            </a:extLst>
          </p:cNvPr>
          <p:cNvSpPr/>
          <p:nvPr/>
        </p:nvSpPr>
        <p:spPr>
          <a:xfrm>
            <a:off x="606668" y="967154"/>
            <a:ext cx="5855677" cy="20661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solidFill>
                  <a:schemeClr val="tx2">
                    <a:lumMod val="50000"/>
                  </a:schemeClr>
                </a:solidFill>
              </a:rPr>
              <a:t>Лежит полностью в </a:t>
            </a:r>
            <a:r>
              <a:rPr lang="ru-RU" sz="2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западном полушарии</a:t>
            </a:r>
            <a:r>
              <a:rPr lang="ru-RU" sz="2700" b="1" dirty="0">
                <a:solidFill>
                  <a:schemeClr val="tx2">
                    <a:lumMod val="50000"/>
                  </a:schemeClr>
                </a:solidFill>
              </a:rPr>
              <a:t>, большая часть лежит в </a:t>
            </a:r>
            <a:r>
              <a:rPr lang="ru-RU" sz="2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южном полушарии</a:t>
            </a:r>
            <a:r>
              <a:rPr lang="ru-RU" sz="2700" b="1" dirty="0">
                <a:solidFill>
                  <a:schemeClr val="tx2">
                    <a:lumMod val="50000"/>
                  </a:schemeClr>
                </a:solidFill>
              </a:rPr>
              <a:t>. На севере пересекает </a:t>
            </a:r>
            <a:r>
              <a:rPr lang="ru-RU" sz="2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экватор.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A203155-BBB7-4955-8FB8-73E2F4A0DCE5}"/>
              </a:ext>
            </a:extLst>
          </p:cNvPr>
          <p:cNvSpPr/>
          <p:nvPr/>
        </p:nvSpPr>
        <p:spPr>
          <a:xfrm>
            <a:off x="606667" y="3363058"/>
            <a:ext cx="5855677" cy="31960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Крайние точки: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Северная 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Гальинас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(12°с.ш.)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Южная 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Фроуард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(54°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</a:rPr>
              <a:t>ю.ш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.)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Западная 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Париньяс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(81°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</a:rPr>
              <a:t>з.д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.)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Восточная 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Кабу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-Бранку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(35°з.д.)</a:t>
            </a:r>
          </a:p>
        </p:txBody>
      </p:sp>
    </p:spTree>
    <p:extLst>
      <p:ext uri="{BB962C8B-B14F-4D97-AF65-F5344CB8AC3E}">
        <p14:creationId xmlns:p14="http://schemas.microsoft.com/office/powerpoint/2010/main" val="2550941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14ABA3-0668-4E28-9A5D-B1302F5F0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693" y="163565"/>
            <a:ext cx="4830786" cy="6114919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4A86392-897D-4C2D-B27C-693369C3D4B4}"/>
              </a:ext>
            </a:extLst>
          </p:cNvPr>
          <p:cNvSpPr/>
          <p:nvPr/>
        </p:nvSpPr>
        <p:spPr>
          <a:xfrm>
            <a:off x="764931" y="163565"/>
            <a:ext cx="5653454" cy="68928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Береговая линия материка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8C3B222-72CB-4975-AF40-A88775586D36}"/>
              </a:ext>
            </a:extLst>
          </p:cNvPr>
          <p:cNvSpPr/>
          <p:nvPr/>
        </p:nvSpPr>
        <p:spPr>
          <a:xfrm>
            <a:off x="764931" y="1218642"/>
            <a:ext cx="5653454" cy="476892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Омывается Тихим и Атлантическим океанами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Карибское море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Панамский перешеек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Панамский канал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Магелланов пролив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Пролив Дрейка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Остров Огненная Земля</a:t>
            </a:r>
          </a:p>
        </p:txBody>
      </p:sp>
    </p:spTree>
    <p:extLst>
      <p:ext uri="{BB962C8B-B14F-4D97-AF65-F5344CB8AC3E}">
        <p14:creationId xmlns:p14="http://schemas.microsoft.com/office/powerpoint/2010/main" val="3349673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Нанести на контурную карту Южной Америки крайние точки и объекты береговой линии. Параграф 35 стр. 140 прочитать.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35997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947AC6-67A3-498B-9B86-E9DD49EE2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707" y="122822"/>
            <a:ext cx="4661995" cy="6612356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F503BED-6B3A-4FA1-9818-E5282304F1F7}"/>
              </a:ext>
            </a:extLst>
          </p:cNvPr>
          <p:cNvSpPr/>
          <p:nvPr/>
        </p:nvSpPr>
        <p:spPr>
          <a:xfrm>
            <a:off x="945172" y="334110"/>
            <a:ext cx="6066693" cy="187276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ЮЖНАЯ АМЕРИКА 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самый влажный материк на Земле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02C1D5F-412D-4E6D-9E16-8D98F2FB90E8}"/>
              </a:ext>
            </a:extLst>
          </p:cNvPr>
          <p:cNvSpPr/>
          <p:nvPr/>
        </p:nvSpPr>
        <p:spPr>
          <a:xfrm>
            <a:off x="1280746" y="2646485"/>
            <a:ext cx="5477608" cy="12573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Площадь материка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17,8 млн.км²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, с прилегающими островами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18,3 млн.км²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251D8EB-3694-4C6A-8C25-EAF4C4255A67}"/>
              </a:ext>
            </a:extLst>
          </p:cNvPr>
          <p:cNvSpPr/>
          <p:nvPr/>
        </p:nvSpPr>
        <p:spPr>
          <a:xfrm>
            <a:off x="1785697" y="4343399"/>
            <a:ext cx="4661995" cy="13540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Протяженность 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с севера на юг 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7640км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, с запада на восток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4990 км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0F9FC9C6-A99C-46D0-85BA-B00C8824AAB5}"/>
              </a:ext>
            </a:extLst>
          </p:cNvPr>
          <p:cNvSpPr/>
          <p:nvPr/>
        </p:nvSpPr>
        <p:spPr>
          <a:xfrm>
            <a:off x="1880088" y="211016"/>
            <a:ext cx="8431824" cy="5363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 Южной Америки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153297-4CA6-4380-8127-E1A7BC91D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5" y="869340"/>
            <a:ext cx="4484076" cy="29904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50207E-DA6E-4922-BE6C-B71B28E9A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0" y="3429000"/>
            <a:ext cx="5238750" cy="3429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A703C5-D43E-4551-9834-8588CC8B5D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044" y="2140927"/>
            <a:ext cx="4208584" cy="3156438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9C91546-45F5-46D8-B781-8E41DE114CB7}"/>
              </a:ext>
            </a:extLst>
          </p:cNvPr>
          <p:cNvSpPr/>
          <p:nvPr/>
        </p:nvSpPr>
        <p:spPr>
          <a:xfrm>
            <a:off x="3903784" y="940777"/>
            <a:ext cx="6084277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Амазонская низменность (более 5 млн.км²)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C73E7E7-7452-48C0-9DCE-8E78194EB509}"/>
              </a:ext>
            </a:extLst>
          </p:cNvPr>
          <p:cNvSpPr/>
          <p:nvPr/>
        </p:nvSpPr>
        <p:spPr>
          <a:xfrm>
            <a:off x="8974016" y="3200400"/>
            <a:ext cx="3217984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Аконкагуа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(6960 м)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0ABE10CD-1965-4ED2-A179-A2DACCDCC068}"/>
              </a:ext>
            </a:extLst>
          </p:cNvPr>
          <p:cNvSpPr/>
          <p:nvPr/>
        </p:nvSpPr>
        <p:spPr>
          <a:xfrm>
            <a:off x="1535724" y="5068765"/>
            <a:ext cx="4056184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влк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Льюльяйльяко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(6723 м) </a:t>
            </a:r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E96916-BD97-4E45-B246-49A274AEB5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6" y="145293"/>
            <a:ext cx="5130293" cy="31166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793415-2717-443D-86AC-6D31FB568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983" y="2343076"/>
            <a:ext cx="4708061" cy="31387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80A1DC-4BFF-4355-AE60-E79D7D94D7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0" y="3624827"/>
            <a:ext cx="4708061" cy="314231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8501361-4900-4DE4-A08E-AEBC38CB1CCB}"/>
              </a:ext>
            </a:extLst>
          </p:cNvPr>
          <p:cNvSpPr/>
          <p:nvPr/>
        </p:nvSpPr>
        <p:spPr>
          <a:xfrm>
            <a:off x="4448908" y="1703619"/>
            <a:ext cx="4070838" cy="51204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Горная цепь Анды (9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тыс.км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147361A-1C64-4B2F-AA68-D3CFC637092F}"/>
              </a:ext>
            </a:extLst>
          </p:cNvPr>
          <p:cNvSpPr/>
          <p:nvPr/>
        </p:nvSpPr>
        <p:spPr>
          <a:xfrm>
            <a:off x="1217954" y="5225761"/>
            <a:ext cx="4070838" cy="128054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Самое низкое место на материке на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п-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Вальдес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(-42м)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F8429445-EF87-4802-BFE3-A247A27C9779}"/>
              </a:ext>
            </a:extLst>
          </p:cNvPr>
          <p:cNvSpPr/>
          <p:nvPr/>
        </p:nvSpPr>
        <p:spPr>
          <a:xfrm>
            <a:off x="7359600" y="3426523"/>
            <a:ext cx="4708061" cy="51204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Маракайбо (13,5 тыс.км²)</a:t>
            </a:r>
          </a:p>
        </p:txBody>
      </p:sp>
    </p:spTree>
    <p:extLst>
      <p:ext uri="{BB962C8B-B14F-4D97-AF65-F5344CB8AC3E}">
        <p14:creationId xmlns:p14="http://schemas.microsoft.com/office/powerpoint/2010/main" val="2582268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3FC1E4-1003-421B-BB83-2AED31DFA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8833" cy="33525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251882-2DA5-4785-9594-2DD798B7D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5" y="2298195"/>
            <a:ext cx="5468815" cy="35926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756AE7-6126-47F5-9AE9-EC3806C6F4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385" y="3770923"/>
            <a:ext cx="4630615" cy="3087077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250BBC9-70D4-46FC-9FCE-AE7F1F1A705D}"/>
              </a:ext>
            </a:extLst>
          </p:cNvPr>
          <p:cNvSpPr/>
          <p:nvPr/>
        </p:nvSpPr>
        <p:spPr>
          <a:xfrm>
            <a:off x="3930161" y="175846"/>
            <a:ext cx="4888523" cy="492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Титикака (глубина 281 м)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E4D9CD8-E037-4C41-A4FC-C0603C286B2A}"/>
              </a:ext>
            </a:extLst>
          </p:cNvPr>
          <p:cNvSpPr/>
          <p:nvPr/>
        </p:nvSpPr>
        <p:spPr>
          <a:xfrm>
            <a:off x="5916856" y="2217380"/>
            <a:ext cx="4132384" cy="492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Амазонка (7194 м)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D599766-87D9-4AF4-A9A9-90BD722FDB59}"/>
              </a:ext>
            </a:extLst>
          </p:cNvPr>
          <p:cNvSpPr/>
          <p:nvPr/>
        </p:nvSpPr>
        <p:spPr>
          <a:xfrm>
            <a:off x="2593731" y="6189785"/>
            <a:ext cx="5468815" cy="4923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 Огненная Земля (48 тыс.км²)</a:t>
            </a:r>
          </a:p>
        </p:txBody>
      </p:sp>
    </p:spTree>
    <p:extLst>
      <p:ext uri="{BB962C8B-B14F-4D97-AF65-F5344CB8AC3E}">
        <p14:creationId xmlns:p14="http://schemas.microsoft.com/office/powerpoint/2010/main" val="293187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64F15B-73DA-4C32-AA68-F8A056712A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06171" cy="35520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6E02AA-03C5-41D0-84D3-C9B894814A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930" y="2495892"/>
            <a:ext cx="4998563" cy="33370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2DC0DB-A0EC-43D6-BB0C-1F5E582A47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708" y="3675587"/>
            <a:ext cx="4771292" cy="3182414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6B4C0D9-D890-47C2-AEA9-2D710D245F01}"/>
              </a:ext>
            </a:extLst>
          </p:cNvPr>
          <p:cNvSpPr/>
          <p:nvPr/>
        </p:nvSpPr>
        <p:spPr>
          <a:xfrm>
            <a:off x="5125914" y="879231"/>
            <a:ext cx="4589585" cy="5890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Водопад Анхель (высота 1054 м)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6EDFBA4-D4BC-41AF-BB3F-ED1A8ABF4271}"/>
              </a:ext>
            </a:extLst>
          </p:cNvPr>
          <p:cNvSpPr/>
          <p:nvPr/>
        </p:nvSpPr>
        <p:spPr>
          <a:xfrm>
            <a:off x="342899" y="5336931"/>
            <a:ext cx="4607169" cy="8001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Каскад водопадов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Игуасу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(275 водопадов)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13F2D83-F186-4FAA-92A0-A26AE41D7949}"/>
              </a:ext>
            </a:extLst>
          </p:cNvPr>
          <p:cNvSpPr/>
          <p:nvPr/>
        </p:nvSpPr>
        <p:spPr>
          <a:xfrm>
            <a:off x="8414202" y="3281729"/>
            <a:ext cx="3650446" cy="78771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Пустыня Атакама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(осадки менее 1мм/год)</a:t>
            </a:r>
          </a:p>
        </p:txBody>
      </p:sp>
    </p:spTree>
    <p:extLst>
      <p:ext uri="{BB962C8B-B14F-4D97-AF65-F5344CB8AC3E}">
        <p14:creationId xmlns:p14="http://schemas.microsoft.com/office/powerpoint/2010/main" val="2104831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7A12DA5-7210-407F-BC45-EDBF3EA0C614}"/>
              </a:ext>
            </a:extLst>
          </p:cNvPr>
          <p:cNvSpPr/>
          <p:nvPr/>
        </p:nvSpPr>
        <p:spPr>
          <a:xfrm>
            <a:off x="3578469" y="219808"/>
            <a:ext cx="4334607" cy="5363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открытия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EC6F2E-B242-42CE-A355-18BB5DDE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920522"/>
            <a:ext cx="3601830" cy="48384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9FFB15-17BF-49CD-8D38-F1ED1F23F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377" y="2587270"/>
            <a:ext cx="6256997" cy="4050922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C865131-B36C-4A0E-BAEA-8B2383D973C0}"/>
              </a:ext>
            </a:extLst>
          </p:cNvPr>
          <p:cNvSpPr/>
          <p:nvPr/>
        </p:nvSpPr>
        <p:spPr>
          <a:xfrm>
            <a:off x="1529862" y="5688623"/>
            <a:ext cx="3789484" cy="5363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Христофор Колумб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887E309-C792-41BC-A066-BF8EFA7F0A52}"/>
              </a:ext>
            </a:extLst>
          </p:cNvPr>
          <p:cNvSpPr/>
          <p:nvPr/>
        </p:nvSpPr>
        <p:spPr>
          <a:xfrm>
            <a:off x="5851182" y="1556239"/>
            <a:ext cx="6037385" cy="84406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экспедиций Христофора Колумба</a:t>
            </a:r>
          </a:p>
        </p:txBody>
      </p:sp>
    </p:spTree>
    <p:extLst>
      <p:ext uri="{BB962C8B-B14F-4D97-AF65-F5344CB8AC3E}">
        <p14:creationId xmlns:p14="http://schemas.microsoft.com/office/powerpoint/2010/main" val="3055294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AD1806-FE16-4BA0-8071-BE733276C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975" y="196727"/>
            <a:ext cx="3534483" cy="40532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297A19-956D-425A-8F86-582621791C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54715" cy="387609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6B5C3BA-AE73-481F-AD0C-521CE67C4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074" y="2910008"/>
            <a:ext cx="2688672" cy="3885132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CFDF062-6AC7-4751-886A-B8CB4CAC3552}"/>
              </a:ext>
            </a:extLst>
          </p:cNvPr>
          <p:cNvSpPr/>
          <p:nvPr/>
        </p:nvSpPr>
        <p:spPr>
          <a:xfrm>
            <a:off x="8505670" y="3876094"/>
            <a:ext cx="3556488" cy="57149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Америго Веспуччи</a:t>
            </a:r>
          </a:p>
        </p:txBody>
      </p:sp>
      <p:sp>
        <p:nvSpPr>
          <p:cNvPr id="15" name="Облачко с текстом: прямоугольное со скругленными углами 14">
            <a:extLst>
              <a:ext uri="{FF2B5EF4-FFF2-40B4-BE49-F238E27FC236}">
                <a16:creationId xmlns:a16="http://schemas.microsoft.com/office/drawing/2014/main" id="{98ECC573-9E11-4B1A-BD85-BB9C585216AF}"/>
              </a:ext>
            </a:extLst>
          </p:cNvPr>
          <p:cNvSpPr/>
          <p:nvPr/>
        </p:nvSpPr>
        <p:spPr>
          <a:xfrm>
            <a:off x="316523" y="3876094"/>
            <a:ext cx="5011615" cy="2546686"/>
          </a:xfrm>
          <a:prstGeom prst="wedgeRoundRectCallout">
            <a:avLst>
              <a:gd name="adj1" fmla="val 66258"/>
              <a:gd name="adj2" fmla="val -31484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Мартин </a:t>
            </a:r>
            <a:r>
              <a:rPr lang="ru-RU" sz="2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Вальдземюллер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(картограф) нанес на карту Южную Америку.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1507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году предложил назвать новый материк в честь </a:t>
            </a:r>
            <a:r>
              <a:rPr lang="ru-RU" sz="2600" b="1" dirty="0">
                <a:solidFill>
                  <a:srgbClr val="C00000"/>
                </a:solidFill>
              </a:rPr>
              <a:t>Америго Веспуччи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8328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B1EFDC-55F2-4D7B-9655-CFEB393B1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1033"/>
            <a:ext cx="7095392" cy="41169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AB56C7-9CEF-42C8-B43A-37E76A1409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760" y="131885"/>
            <a:ext cx="4230147" cy="552156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B8BEB2B-E998-4C9C-B15E-42DBCCA583B8}"/>
              </a:ext>
            </a:extLst>
          </p:cNvPr>
          <p:cNvSpPr/>
          <p:nvPr/>
        </p:nvSpPr>
        <p:spPr>
          <a:xfrm>
            <a:off x="430823" y="430823"/>
            <a:ext cx="7095392" cy="20134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1520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году в ходе экспедиции прошёл вдоль всего восточного побережья от Ла-Платы до </a:t>
            </a:r>
            <a:r>
              <a:rPr lang="ru-RU" sz="2600" b="1" dirty="0" err="1">
                <a:solidFill>
                  <a:schemeClr val="tx2">
                    <a:lumMod val="50000"/>
                  </a:schemeClr>
                </a:solidFill>
              </a:rPr>
              <a:t>Патогонии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. Открыл пролив, который был назван в его честь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Магелланов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 и </a:t>
            </a:r>
          </a:p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 Огненная Земля.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50F8AE4B-C1CD-4B41-8053-6F9E4E48BCAB}"/>
              </a:ext>
            </a:extLst>
          </p:cNvPr>
          <p:cNvSpPr/>
          <p:nvPr/>
        </p:nvSpPr>
        <p:spPr>
          <a:xfrm>
            <a:off x="7218484" y="5539155"/>
            <a:ext cx="3842238" cy="52753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Фернан Магеллан</a:t>
            </a:r>
          </a:p>
        </p:txBody>
      </p:sp>
    </p:spTree>
    <p:extLst>
      <p:ext uri="{BB962C8B-B14F-4D97-AF65-F5344CB8AC3E}">
        <p14:creationId xmlns:p14="http://schemas.microsoft.com/office/powerpoint/2010/main" val="31710190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5499</TotalTime>
  <Words>439</Words>
  <Application>Microsoft Office PowerPoint</Application>
  <PresentationFormat>Широкоэкранный</PresentationFormat>
  <Paragraphs>61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AGReverance</vt:lpstr>
      <vt:lpstr>Calibri</vt:lpstr>
      <vt:lpstr>Tw Cen MT</vt:lpstr>
      <vt:lpstr>Wingdings 3</vt:lpstr>
      <vt:lpstr>Интеграл</vt:lpstr>
      <vt:lpstr>Южная америка. История открытия. Географическое положение.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233</cp:revision>
  <dcterms:created xsi:type="dcterms:W3CDTF">2018-02-25T15:29:25Z</dcterms:created>
  <dcterms:modified xsi:type="dcterms:W3CDTF">2024-01-06T18:38:14Z</dcterms:modified>
  <cp:category>География;Страны</cp:category>
</cp:coreProperties>
</file>