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webp" ContentType="image/webp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sldIdLst>
    <p:sldId id="272" r:id="rId2"/>
    <p:sldId id="284" r:id="rId3"/>
    <p:sldId id="308" r:id="rId4"/>
    <p:sldId id="309" r:id="rId5"/>
    <p:sldId id="310" r:id="rId6"/>
    <p:sldId id="312" r:id="rId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1474" y="-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Верейкина Алена" userId="0bf877e25bef9b33" providerId="LiveId" clId="{C74C9CEE-7C1A-4BDB-B5BC-FF59CA46FB14}"/>
    <pc:docChg chg="custSel delSld modSld">
      <pc:chgData name="Верейкина Алена" userId="0bf877e25bef9b33" providerId="LiveId" clId="{C74C9CEE-7C1A-4BDB-B5BC-FF59CA46FB14}" dt="2024-01-06T19:02:15.705" v="215" actId="113"/>
      <pc:docMkLst>
        <pc:docMk/>
      </pc:docMkLst>
      <pc:sldChg chg="modSp mod">
        <pc:chgData name="Верейкина Алена" userId="0bf877e25bef9b33" providerId="LiveId" clId="{C74C9CEE-7C1A-4BDB-B5BC-FF59CA46FB14}" dt="2024-01-06T18:44:35.528" v="42" actId="1076"/>
        <pc:sldMkLst>
          <pc:docMk/>
          <pc:sldMk cId="0" sldId="284"/>
        </pc:sldMkLst>
        <pc:spChg chg="mod">
          <ac:chgData name="Верейкина Алена" userId="0bf877e25bef9b33" providerId="LiveId" clId="{C74C9CEE-7C1A-4BDB-B5BC-FF59CA46FB14}" dt="2024-01-06T18:44:30.240" v="40" actId="20577"/>
          <ac:spMkLst>
            <pc:docMk/>
            <pc:sldMk cId="0" sldId="284"/>
            <ac:spMk id="16385" creationId="{00000000-0000-0000-0000-000000000000}"/>
          </ac:spMkLst>
        </pc:spChg>
        <pc:picChg chg="mod">
          <ac:chgData name="Верейкина Алена" userId="0bf877e25bef9b33" providerId="LiveId" clId="{C74C9CEE-7C1A-4BDB-B5BC-FF59CA46FB14}" dt="2024-01-06T18:44:33.187" v="41" actId="1076"/>
          <ac:picMkLst>
            <pc:docMk/>
            <pc:sldMk cId="0" sldId="284"/>
            <ac:picMk id="16387" creationId="{00000000-0000-0000-0000-000000000000}"/>
          </ac:picMkLst>
        </pc:picChg>
        <pc:picChg chg="mod">
          <ac:chgData name="Верейкина Алена" userId="0bf877e25bef9b33" providerId="LiveId" clId="{C74C9CEE-7C1A-4BDB-B5BC-FF59CA46FB14}" dt="2024-01-06T18:44:35.528" v="42" actId="1076"/>
          <ac:picMkLst>
            <pc:docMk/>
            <pc:sldMk cId="0" sldId="284"/>
            <ac:picMk id="16388" creationId="{00000000-0000-0000-0000-000000000000}"/>
          </ac:picMkLst>
        </pc:picChg>
      </pc:sldChg>
      <pc:sldChg chg="modSp mod">
        <pc:chgData name="Верейкина Алена" userId="0bf877e25bef9b33" providerId="LiveId" clId="{C74C9CEE-7C1A-4BDB-B5BC-FF59CA46FB14}" dt="2024-01-06T18:46:35.142" v="48" actId="5793"/>
        <pc:sldMkLst>
          <pc:docMk/>
          <pc:sldMk cId="0" sldId="308"/>
        </pc:sldMkLst>
        <pc:spChg chg="mod">
          <ac:chgData name="Верейкина Алена" userId="0bf877e25bef9b33" providerId="LiveId" clId="{C74C9CEE-7C1A-4BDB-B5BC-FF59CA46FB14}" dt="2024-01-06T18:46:35.142" v="48" actId="5793"/>
          <ac:spMkLst>
            <pc:docMk/>
            <pc:sldMk cId="0" sldId="308"/>
            <ac:spMk id="17415" creationId="{00000000-0000-0000-0000-000000000000}"/>
          </ac:spMkLst>
        </pc:spChg>
      </pc:sldChg>
      <pc:sldChg chg="addSp delSp modSp mod modClrScheme delAnim chgLayout">
        <pc:chgData name="Верейкина Алена" userId="0bf877e25bef9b33" providerId="LiveId" clId="{C74C9CEE-7C1A-4BDB-B5BC-FF59CA46FB14}" dt="2024-01-06T18:57:38.279" v="92" actId="21"/>
        <pc:sldMkLst>
          <pc:docMk/>
          <pc:sldMk cId="0" sldId="310"/>
        </pc:sldMkLst>
        <pc:spChg chg="add del mod ord">
          <ac:chgData name="Верейкина Алена" userId="0bf877e25bef9b33" providerId="LiveId" clId="{C74C9CEE-7C1A-4BDB-B5BC-FF59CA46FB14}" dt="2024-01-06T18:57:32.283" v="90" actId="21"/>
          <ac:spMkLst>
            <pc:docMk/>
            <pc:sldMk cId="0" sldId="310"/>
            <ac:spMk id="2" creationId="{5BAFD40F-5B40-E45F-ED28-DF0F59454E76}"/>
          </ac:spMkLst>
        </pc:spChg>
        <pc:spChg chg="add del mod ord">
          <ac:chgData name="Верейкина Алена" userId="0bf877e25bef9b33" providerId="LiveId" clId="{C74C9CEE-7C1A-4BDB-B5BC-FF59CA46FB14}" dt="2024-01-06T18:54:34.611" v="83"/>
          <ac:spMkLst>
            <pc:docMk/>
            <pc:sldMk cId="0" sldId="310"/>
            <ac:spMk id="3" creationId="{72506F25-B004-D267-762C-EA05AD70C6C1}"/>
          </ac:spMkLst>
        </pc:spChg>
        <pc:spChg chg="add del mod">
          <ac:chgData name="Верейкина Алена" userId="0bf877e25bef9b33" providerId="LiveId" clId="{C74C9CEE-7C1A-4BDB-B5BC-FF59CA46FB14}" dt="2024-01-06T18:54:38.334" v="84"/>
          <ac:spMkLst>
            <pc:docMk/>
            <pc:sldMk cId="0" sldId="310"/>
            <ac:spMk id="4" creationId="{A634F46A-0824-FF73-4194-CDBF670CB1A8}"/>
          </ac:spMkLst>
        </pc:spChg>
        <pc:spChg chg="add del mod">
          <ac:chgData name="Верейкина Алена" userId="0bf877e25bef9b33" providerId="LiveId" clId="{C74C9CEE-7C1A-4BDB-B5BC-FF59CA46FB14}" dt="2024-01-06T18:57:38.279" v="92" actId="21"/>
          <ac:spMkLst>
            <pc:docMk/>
            <pc:sldMk cId="0" sldId="310"/>
            <ac:spMk id="5" creationId="{C483CA90-326F-D199-0B78-737537D6D3DA}"/>
          </ac:spMkLst>
        </pc:spChg>
        <pc:spChg chg="add del mod">
          <ac:chgData name="Верейкина Алена" userId="0bf877e25bef9b33" providerId="LiveId" clId="{C74C9CEE-7C1A-4BDB-B5BC-FF59CA46FB14}" dt="2024-01-06T18:57:35.343" v="91" actId="21"/>
          <ac:spMkLst>
            <pc:docMk/>
            <pc:sldMk cId="0" sldId="310"/>
            <ac:spMk id="9" creationId="{2C68EC4A-8688-A1AE-0DEE-C8E8CCD664E4}"/>
          </ac:spMkLst>
        </pc:spChg>
        <pc:spChg chg="mod">
          <ac:chgData name="Верейкина Алена" userId="0bf877e25bef9b33" providerId="LiveId" clId="{C74C9CEE-7C1A-4BDB-B5BC-FF59CA46FB14}" dt="2024-01-06T18:50:31.813" v="59" actId="14100"/>
          <ac:spMkLst>
            <pc:docMk/>
            <pc:sldMk cId="0" sldId="310"/>
            <ac:spMk id="19462" creationId="{00000000-0000-0000-0000-000000000000}"/>
          </ac:spMkLst>
        </pc:spChg>
        <pc:grpChg chg="del">
          <ac:chgData name="Верейкина Алена" userId="0bf877e25bef9b33" providerId="LiveId" clId="{C74C9CEE-7C1A-4BDB-B5BC-FF59CA46FB14}" dt="2024-01-06T18:47:23.843" v="51" actId="21"/>
          <ac:grpSpMkLst>
            <pc:docMk/>
            <pc:sldMk cId="0" sldId="310"/>
            <ac:grpSpMk id="19457" creationId="{00000000-0000-0000-0000-000000000000}"/>
          </ac:grpSpMkLst>
        </pc:grpChg>
        <pc:picChg chg="add mod">
          <ac:chgData name="Верейкина Алена" userId="0bf877e25bef9b33" providerId="LiveId" clId="{C74C9CEE-7C1A-4BDB-B5BC-FF59CA46FB14}" dt="2024-01-06T18:57:26.411" v="89" actId="14100"/>
          <ac:picMkLst>
            <pc:docMk/>
            <pc:sldMk cId="0" sldId="310"/>
            <ac:picMk id="7" creationId="{E6A74337-35F8-F005-2D5A-E92BA1AFBA63}"/>
          </ac:picMkLst>
        </pc:picChg>
        <pc:picChg chg="del">
          <ac:chgData name="Верейкина Алена" userId="0bf877e25bef9b33" providerId="LiveId" clId="{C74C9CEE-7C1A-4BDB-B5BC-FF59CA46FB14}" dt="2024-01-06T18:47:20.071" v="49" actId="21"/>
          <ac:picMkLst>
            <pc:docMk/>
            <pc:sldMk cId="0" sldId="310"/>
            <ac:picMk id="19458" creationId="{00000000-0000-0000-0000-000000000000}"/>
          </ac:picMkLst>
        </pc:picChg>
        <pc:picChg chg="del">
          <ac:chgData name="Верейкина Алена" userId="0bf877e25bef9b33" providerId="LiveId" clId="{C74C9CEE-7C1A-4BDB-B5BC-FF59CA46FB14}" dt="2024-01-06T18:47:27.874" v="53" actId="21"/>
          <ac:picMkLst>
            <pc:docMk/>
            <pc:sldMk cId="0" sldId="310"/>
            <ac:picMk id="19459" creationId="{00000000-0000-0000-0000-000000000000}"/>
          </ac:picMkLst>
        </pc:picChg>
        <pc:picChg chg="del">
          <ac:chgData name="Верейкина Алена" userId="0bf877e25bef9b33" providerId="LiveId" clId="{C74C9CEE-7C1A-4BDB-B5BC-FF59CA46FB14}" dt="2024-01-06T18:47:22.022" v="50" actId="21"/>
          <ac:picMkLst>
            <pc:docMk/>
            <pc:sldMk cId="0" sldId="310"/>
            <ac:picMk id="19460" creationId="{00000000-0000-0000-0000-000000000000}"/>
          </ac:picMkLst>
        </pc:picChg>
        <pc:picChg chg="del">
          <ac:chgData name="Верейкина Алена" userId="0bf877e25bef9b33" providerId="LiveId" clId="{C74C9CEE-7C1A-4BDB-B5BC-FF59CA46FB14}" dt="2024-01-06T18:47:25.936" v="52" actId="21"/>
          <ac:picMkLst>
            <pc:docMk/>
            <pc:sldMk cId="0" sldId="310"/>
            <ac:picMk id="77863" creationId="{00000000-0000-0000-0000-000000000000}"/>
          </ac:picMkLst>
        </pc:picChg>
      </pc:sldChg>
      <pc:sldChg chg="del">
        <pc:chgData name="Верейкина Алена" userId="0bf877e25bef9b33" providerId="LiveId" clId="{C74C9CEE-7C1A-4BDB-B5BC-FF59CA46FB14}" dt="2024-01-06T18:58:05.121" v="93" actId="2696"/>
        <pc:sldMkLst>
          <pc:docMk/>
          <pc:sldMk cId="0" sldId="311"/>
        </pc:sldMkLst>
      </pc:sldChg>
      <pc:sldChg chg="modSp mod">
        <pc:chgData name="Верейкина Алена" userId="0bf877e25bef9b33" providerId="LiveId" clId="{C74C9CEE-7C1A-4BDB-B5BC-FF59CA46FB14}" dt="2024-01-06T19:02:15.705" v="215" actId="113"/>
        <pc:sldMkLst>
          <pc:docMk/>
          <pc:sldMk cId="0" sldId="312"/>
        </pc:sldMkLst>
        <pc:spChg chg="mod">
          <ac:chgData name="Верейкина Алена" userId="0bf877e25bef9b33" providerId="LiveId" clId="{C74C9CEE-7C1A-4BDB-B5BC-FF59CA46FB14}" dt="2024-01-06T19:02:15.705" v="215" actId="113"/>
          <ac:spMkLst>
            <pc:docMk/>
            <pc:sldMk cId="0" sldId="312"/>
            <ac:spMk id="21507" creationId="{00000000-0000-0000-0000-000000000000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92447CD8-0589-4B81-953C-287F9A8BFB7B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/>
              <a:t>Образец текста</a:t>
            </a:r>
          </a:p>
          <a:p>
            <a:pPr lvl="1"/>
            <a:r>
              <a:rPr lang="ru-RU" noProof="0"/>
              <a:t>Второй уровень</a:t>
            </a:r>
          </a:p>
          <a:p>
            <a:pPr lvl="2"/>
            <a:r>
              <a:rPr lang="ru-RU" noProof="0"/>
              <a:t>Третий уровень</a:t>
            </a:r>
          </a:p>
          <a:p>
            <a:pPr lvl="3"/>
            <a:r>
              <a:rPr lang="ru-RU" noProof="0"/>
              <a:t>Четвертый уровень</a:t>
            </a:r>
          </a:p>
          <a:p>
            <a:pPr lvl="4"/>
            <a:r>
              <a:rPr lang="ru-RU" noProof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AAE6A8E1-2550-48E4-8454-3C6B54B06B9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BE059-2F33-45D7-929D-F570B526C4C0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97F299-5CF4-4879-B675-EA4AA60B2A2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1BD918-F6EB-4FB7-B913-52AB25AAE200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2DFD77-8A3C-4F4D-ABA0-F3E82C400E9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D3C5BB-1972-4C89-839A-74823DD97579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BFFA82-BB32-4030-A458-E4BC95E82F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39466E-6792-4930-9F44-FB5456FB70EA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08BE65-DAF3-4D57-8F9E-2D3E962E4A8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E4C15-503B-4DEE-A03B-BF2100B55DD2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1B1E0E-194E-4BE7-8543-60D569F782D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F3C131-60A3-41DA-8290-C0622C0973D6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78C1E0-58FF-420F-BE29-A263ABCB5BE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AAC270-8373-4284-B72C-80F963662C7A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8BCE17-23F7-4087-84CF-01E1C5FB139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2DEE3-A0BE-45B6-8C34-FD54A30D9175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C9BFEB-8C82-4621-B912-61CB0C26F27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2E3F97-86BC-4F52-BF3E-B2DC83C38419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8D797C-7CA1-4FC3-BD73-D6D35C0B86B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E5AA2-0032-48C1-B19B-849620FF1E88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A62445-5977-4B82-B18A-0A699F5E8D2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EADE8E-28C4-4B73-B9B7-9B6E509BCE05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8786D3-AC94-462B-9ADC-4D61A6E2367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1312B8BA-7EB0-4CFB-BAF3-7167D6049419}" type="datetimeFigureOut">
              <a:rPr lang="ru-RU"/>
              <a:pPr>
                <a:defRPr/>
              </a:pPr>
              <a:t>06.01.2024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7BFB2A4F-597C-4BC1-AA50-153128F317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png"/><Relationship Id="rId4" Type="http://schemas.openxmlformats.org/officeDocument/2006/relationships/image" Target="../media/image13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wmf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webp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7" Type="http://schemas.openxmlformats.org/officeDocument/2006/relationships/image" Target="../media/image24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7" name="Picture 3" descr="C:\Users\Димка\Desktop\childrensi_doctor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380288" y="4005263"/>
            <a:ext cx="1439862" cy="2559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8" name="Picture 2" descr="C:\Users\Димка\Desktop\строитель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0725" y="0"/>
            <a:ext cx="1511300" cy="2684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39" name="Picture 2" descr="C:\Users\Димка\Desktop\e7d783ff419f265817335d576428664a_zoom.jpg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221163"/>
            <a:ext cx="1835150" cy="227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" descr="C:\Users\Димка\Desktop\vodij_5.jpeg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9588" y="376238"/>
            <a:ext cx="1655762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" descr="C:\Users\Димка\Desktop\4njpdyqoswopbx6todem7wcr4n47dyqto8emtwfardemfwfo4n5pbxqttc.pn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55650" y="2565400"/>
            <a:ext cx="7848600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1"/>
          <p:cNvSpPr>
            <a:spLocks noChangeArrowheads="1"/>
          </p:cNvSpPr>
          <p:nvPr/>
        </p:nvSpPr>
        <p:spPr bwMode="auto">
          <a:xfrm>
            <a:off x="1908175" y="2463800"/>
            <a:ext cx="7704138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3200" b="1" dirty="0">
                <a:latin typeface="Calibri" pitchFamily="34" charset="0"/>
              </a:rPr>
              <a:t> Профессий много на Земле, </a:t>
            </a:r>
          </a:p>
          <a:p>
            <a:r>
              <a:rPr lang="ru-RU" sz="3200" b="1" dirty="0">
                <a:latin typeface="Calibri" pitchFamily="34" charset="0"/>
              </a:rPr>
              <a:t> и каждая важна.</a:t>
            </a:r>
          </a:p>
          <a:p>
            <a:r>
              <a:rPr lang="ru-RU" sz="3200" b="1" dirty="0">
                <a:latin typeface="Calibri" pitchFamily="34" charset="0"/>
              </a:rPr>
              <a:t> Решай, мой друг, кем быть тебе,</a:t>
            </a:r>
          </a:p>
          <a:p>
            <a:r>
              <a:rPr lang="ru-RU" sz="3200" b="1" dirty="0">
                <a:latin typeface="Calibri" pitchFamily="34" charset="0"/>
              </a:rPr>
              <a:t> Ведь жизнь у нас одна.</a:t>
            </a:r>
          </a:p>
          <a:p>
            <a:endParaRPr lang="ru-RU" sz="3200" b="1" dirty="0">
              <a:latin typeface="Calibri" pitchFamily="34" charset="0"/>
            </a:endParaRPr>
          </a:p>
          <a:p>
            <a:r>
              <a:rPr lang="ru-RU" sz="3200" b="1" dirty="0">
                <a:latin typeface="Calibri" pitchFamily="34" charset="0"/>
              </a:rPr>
              <a:t>Какие профессии изображены на рисунке?</a:t>
            </a:r>
          </a:p>
        </p:txBody>
      </p:sp>
      <p:pic>
        <p:nvPicPr>
          <p:cNvPr id="16386" name="Рисунок 2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0238" y="517525"/>
            <a:ext cx="1652587" cy="215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7" name="Рисунок 3"/>
          <p:cNvPicPr>
            <a:picLocks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83037" y="-12840"/>
            <a:ext cx="1511300" cy="268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Рисунок 4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83799" y="210344"/>
            <a:ext cx="1439863" cy="2560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Рисунок 5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9750" y="3908425"/>
            <a:ext cx="1835150" cy="227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09" name="Picture 5"/>
          <p:cNvPicPr>
            <a:picLocks noChangeAspect="1" noChangeArrowheads="1"/>
          </p:cNvPicPr>
          <p:nvPr/>
        </p:nvPicPr>
        <p:blipFill>
          <a:blip r:embed="rId2"/>
          <a:srcRect l="53404" t="18890" r="40260" b="71100"/>
          <a:stretch>
            <a:fillRect/>
          </a:stretch>
        </p:blipFill>
        <p:spPr bwMode="auto">
          <a:xfrm>
            <a:off x="428625" y="1143000"/>
            <a:ext cx="198120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0" name="Picture 6" descr="ARTIST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95600" y="1676400"/>
            <a:ext cx="3363913" cy="4789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2" name="Группа 335"/>
          <p:cNvGrpSpPr>
            <a:grpSpLocks/>
          </p:cNvGrpSpPr>
          <p:nvPr/>
        </p:nvGrpSpPr>
        <p:grpSpPr bwMode="auto">
          <a:xfrm>
            <a:off x="381000" y="3429000"/>
            <a:ext cx="1981200" cy="3200400"/>
            <a:chOff x="6578600" y="4305300"/>
            <a:chExt cx="2048130" cy="2187576"/>
          </a:xfrm>
        </p:grpSpPr>
        <p:sp>
          <p:nvSpPr>
            <p:cNvPr id="17416" name="Полилиния 294"/>
            <p:cNvSpPr>
              <a:spLocks noChangeArrowheads="1"/>
            </p:cNvSpPr>
            <p:nvPr/>
          </p:nvSpPr>
          <p:spPr bwMode="auto">
            <a:xfrm>
              <a:off x="6578600" y="4459288"/>
              <a:ext cx="2013201" cy="1965326"/>
            </a:xfrm>
            <a:custGeom>
              <a:avLst/>
              <a:gdLst>
                <a:gd name="T0" fmla="*/ 955699 w 2013078"/>
                <a:gd name="T1" fmla="*/ 1966596 h 1964945"/>
                <a:gd name="T2" fmla="*/ 854311 w 2013078"/>
                <a:gd name="T3" fmla="*/ 1956549 h 1964945"/>
                <a:gd name="T4" fmla="*/ 756226 w 2013078"/>
                <a:gd name="T5" fmla="*/ 1936709 h 1964945"/>
                <a:gd name="T6" fmla="*/ 661314 w 2013078"/>
                <a:gd name="T7" fmla="*/ 1907970 h 1964945"/>
                <a:gd name="T8" fmla="*/ 571110 w 2013078"/>
                <a:gd name="T9" fmla="*/ 1870453 h 1964945"/>
                <a:gd name="T10" fmla="*/ 485095 w 2013078"/>
                <a:gd name="T11" fmla="*/ 1825182 h 1964945"/>
                <a:gd name="T12" fmla="*/ 404543 w 2013078"/>
                <a:gd name="T13" fmla="*/ 1772276 h 1964945"/>
                <a:gd name="T14" fmla="*/ 329578 w 2013078"/>
                <a:gd name="T15" fmla="*/ 1711363 h 1964945"/>
                <a:gd name="T16" fmla="*/ 261096 w 2013078"/>
                <a:gd name="T17" fmla="*/ 1645106 h 1964945"/>
                <a:gd name="T18" fmla="*/ 200616 w 2013078"/>
                <a:gd name="T19" fmla="*/ 1572236 h 1964945"/>
                <a:gd name="T20" fmla="*/ 145478 w 2013078"/>
                <a:gd name="T21" fmla="*/ 1494024 h 1964945"/>
                <a:gd name="T22" fmla="*/ 99228 w 2013078"/>
                <a:gd name="T23" fmla="*/ 1410088 h 1964945"/>
                <a:gd name="T24" fmla="*/ 60607 w 2013078"/>
                <a:gd name="T25" fmla="*/ 1321577 h 1964945"/>
                <a:gd name="T26" fmla="*/ 31891 w 2013078"/>
                <a:gd name="T27" fmla="*/ 1228867 h 1964945"/>
                <a:gd name="T28" fmla="*/ 12199 w 2013078"/>
                <a:gd name="T29" fmla="*/ 1132983 h 1964945"/>
                <a:gd name="T30" fmla="*/ 1143 w 2013078"/>
                <a:gd name="T31" fmla="*/ 1033656 h 1964945"/>
                <a:gd name="T32" fmla="*/ 1143 w 2013078"/>
                <a:gd name="T33" fmla="*/ 931795 h 1964945"/>
                <a:gd name="T34" fmla="*/ 12199 w 2013078"/>
                <a:gd name="T35" fmla="*/ 833618 h 1964945"/>
                <a:gd name="T36" fmla="*/ 31891 w 2013078"/>
                <a:gd name="T37" fmla="*/ 737729 h 1964945"/>
                <a:gd name="T38" fmla="*/ 60607 w 2013078"/>
                <a:gd name="T39" fmla="*/ 644892 h 1964945"/>
                <a:gd name="T40" fmla="*/ 99228 w 2013078"/>
                <a:gd name="T41" fmla="*/ 556509 h 1964945"/>
                <a:gd name="T42" fmla="*/ 145478 w 2013078"/>
                <a:gd name="T43" fmla="*/ 473719 h 1964945"/>
                <a:gd name="T44" fmla="*/ 200616 w 2013078"/>
                <a:gd name="T45" fmla="*/ 395382 h 1964945"/>
                <a:gd name="T46" fmla="*/ 261096 w 2013078"/>
                <a:gd name="T47" fmla="*/ 322382 h 1964945"/>
                <a:gd name="T48" fmla="*/ 367057 w 2013078"/>
                <a:gd name="T49" fmla="*/ 224202 h 1964945"/>
                <a:gd name="T50" fmla="*/ 444181 w 2013078"/>
                <a:gd name="T51" fmla="*/ 167872 h 1964945"/>
                <a:gd name="T52" fmla="*/ 526892 w 2013078"/>
                <a:gd name="T53" fmla="*/ 119287 h 1964945"/>
                <a:gd name="T54" fmla="*/ 615199 w 2013078"/>
                <a:gd name="T55" fmla="*/ 77322 h 1964945"/>
                <a:gd name="T56" fmla="*/ 707691 w 2013078"/>
                <a:gd name="T57" fmla="*/ 44132 h 1964945"/>
                <a:gd name="T58" fmla="*/ 804761 w 2013078"/>
                <a:gd name="T59" fmla="*/ 19968 h 1964945"/>
                <a:gd name="T60" fmla="*/ 905132 w 2013078"/>
                <a:gd name="T61" fmla="*/ 5595 h 1964945"/>
                <a:gd name="T62" fmla="*/ 1007543 w 2013078"/>
                <a:gd name="T63" fmla="*/ 0 h 1964945"/>
                <a:gd name="T64" fmla="*/ 1109947 w 2013078"/>
                <a:gd name="T65" fmla="*/ 5595 h 1964945"/>
                <a:gd name="T66" fmla="*/ 1210320 w 2013078"/>
                <a:gd name="T67" fmla="*/ 19968 h 1964945"/>
                <a:gd name="T68" fmla="*/ 1306246 w 2013078"/>
                <a:gd name="T69" fmla="*/ 44132 h 1964945"/>
                <a:gd name="T70" fmla="*/ 1398743 w 2013078"/>
                <a:gd name="T71" fmla="*/ 77322 h 1964945"/>
                <a:gd name="T72" fmla="*/ 1486918 w 2013078"/>
                <a:gd name="T73" fmla="*/ 119287 h 1964945"/>
                <a:gd name="T74" fmla="*/ 1569629 w 2013078"/>
                <a:gd name="T75" fmla="*/ 167872 h 1964945"/>
                <a:gd name="T76" fmla="*/ 1646753 w 2013078"/>
                <a:gd name="T77" fmla="*/ 224202 h 1964945"/>
                <a:gd name="T78" fmla="*/ 1718410 w 2013078"/>
                <a:gd name="T79" fmla="*/ 288302 h 1964945"/>
                <a:gd name="T80" fmla="*/ 1783461 w 2013078"/>
                <a:gd name="T81" fmla="*/ 357862 h 1964945"/>
                <a:gd name="T82" fmla="*/ 1842036 w 2013078"/>
                <a:gd name="T83" fmla="*/ 433912 h 1964945"/>
                <a:gd name="T84" fmla="*/ 1892604 w 2013078"/>
                <a:gd name="T85" fmla="*/ 514669 h 1964945"/>
                <a:gd name="T86" fmla="*/ 1934528 w 2013078"/>
                <a:gd name="T87" fmla="*/ 600636 h 1964945"/>
                <a:gd name="T88" fmla="*/ 1968705 w 2013078"/>
                <a:gd name="T89" fmla="*/ 691311 h 1964945"/>
                <a:gd name="T90" fmla="*/ 1992975 w 2013078"/>
                <a:gd name="T91" fmla="*/ 785036 h 1964945"/>
                <a:gd name="T92" fmla="*/ 2008350 w 2013078"/>
                <a:gd name="T93" fmla="*/ 882196 h 1964945"/>
                <a:gd name="T94" fmla="*/ 2013938 w 2013078"/>
                <a:gd name="T95" fmla="*/ 982660 h 1964945"/>
                <a:gd name="T96" fmla="*/ 2008350 w 2013078"/>
                <a:gd name="T97" fmla="*/ 1083256 h 1964945"/>
                <a:gd name="T98" fmla="*/ 1992975 w 2013078"/>
                <a:gd name="T99" fmla="*/ 1181560 h 1964945"/>
                <a:gd name="T100" fmla="*/ 1968705 w 2013078"/>
                <a:gd name="T101" fmla="*/ 1275413 h 1964945"/>
                <a:gd name="T102" fmla="*/ 1934528 w 2013078"/>
                <a:gd name="T103" fmla="*/ 1365835 h 1964945"/>
                <a:gd name="T104" fmla="*/ 1892604 w 2013078"/>
                <a:gd name="T105" fmla="*/ 1451929 h 1964945"/>
                <a:gd name="T106" fmla="*/ 1842036 w 2013078"/>
                <a:gd name="T107" fmla="*/ 1533572 h 1964945"/>
                <a:gd name="T108" fmla="*/ 1783461 w 2013078"/>
                <a:gd name="T109" fmla="*/ 1609877 h 1964945"/>
                <a:gd name="T110" fmla="*/ 1718410 w 2013078"/>
                <a:gd name="T111" fmla="*/ 1679439 h 1964945"/>
                <a:gd name="T112" fmla="*/ 1646753 w 2013078"/>
                <a:gd name="T113" fmla="*/ 1742393 h 1964945"/>
                <a:gd name="T114" fmla="*/ 1569629 w 2013078"/>
                <a:gd name="T115" fmla="*/ 1799874 h 1964945"/>
                <a:gd name="T116" fmla="*/ 1486918 w 2013078"/>
                <a:gd name="T117" fmla="*/ 1848452 h 1964945"/>
                <a:gd name="T118" fmla="*/ 1398743 w 2013078"/>
                <a:gd name="T119" fmla="*/ 1890291 h 1964945"/>
                <a:gd name="T120" fmla="*/ 1306246 w 2013078"/>
                <a:gd name="T121" fmla="*/ 1923359 h 1964945"/>
                <a:gd name="T122" fmla="*/ 1210320 w 2013078"/>
                <a:gd name="T123" fmla="*/ 1947773 h 1964945"/>
                <a:gd name="T124" fmla="*/ 1109947 w 2013078"/>
                <a:gd name="T125" fmla="*/ 1962016 h 1964945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60000 65536"/>
                <a:gd name="T187" fmla="*/ 0 60000 65536"/>
                <a:gd name="T188" fmla="*/ 0 60000 65536"/>
                <a:gd name="T189" fmla="*/ 0 w 2013078"/>
                <a:gd name="T190" fmla="*/ 0 h 1964945"/>
                <a:gd name="T191" fmla="*/ 2013078 w 2013078"/>
                <a:gd name="T192" fmla="*/ 1964945 h 1964945"/>
              </a:gdLst>
              <a:ahLst/>
              <a:cxnLst>
                <a:cxn ang="T126">
                  <a:pos x="T0" y="T1"/>
                </a:cxn>
                <a:cxn ang="T127">
                  <a:pos x="T2" y="T3"/>
                </a:cxn>
                <a:cxn ang="T128">
                  <a:pos x="T4" y="T5"/>
                </a:cxn>
                <a:cxn ang="T129">
                  <a:pos x="T6" y="T7"/>
                </a:cxn>
                <a:cxn ang="T130">
                  <a:pos x="T8" y="T9"/>
                </a:cxn>
                <a:cxn ang="T131">
                  <a:pos x="T10" y="T11"/>
                </a:cxn>
                <a:cxn ang="T132">
                  <a:pos x="T12" y="T13"/>
                </a:cxn>
                <a:cxn ang="T133">
                  <a:pos x="T14" y="T15"/>
                </a:cxn>
                <a:cxn ang="T134">
                  <a:pos x="T16" y="T17"/>
                </a:cxn>
                <a:cxn ang="T135">
                  <a:pos x="T18" y="T19"/>
                </a:cxn>
                <a:cxn ang="T136">
                  <a:pos x="T20" y="T21"/>
                </a:cxn>
                <a:cxn ang="T137">
                  <a:pos x="T22" y="T23"/>
                </a:cxn>
                <a:cxn ang="T138">
                  <a:pos x="T24" y="T25"/>
                </a:cxn>
                <a:cxn ang="T139">
                  <a:pos x="T26" y="T27"/>
                </a:cxn>
                <a:cxn ang="T140">
                  <a:pos x="T28" y="T29"/>
                </a:cxn>
                <a:cxn ang="T141">
                  <a:pos x="T30" y="T31"/>
                </a:cxn>
                <a:cxn ang="T142">
                  <a:pos x="T32" y="T33"/>
                </a:cxn>
                <a:cxn ang="T143">
                  <a:pos x="T34" y="T35"/>
                </a:cxn>
                <a:cxn ang="T144">
                  <a:pos x="T36" y="T37"/>
                </a:cxn>
                <a:cxn ang="T145">
                  <a:pos x="T38" y="T39"/>
                </a:cxn>
                <a:cxn ang="T146">
                  <a:pos x="T40" y="T41"/>
                </a:cxn>
                <a:cxn ang="T147">
                  <a:pos x="T42" y="T43"/>
                </a:cxn>
                <a:cxn ang="T148">
                  <a:pos x="T44" y="T45"/>
                </a:cxn>
                <a:cxn ang="T149">
                  <a:pos x="T46" y="T47"/>
                </a:cxn>
                <a:cxn ang="T150">
                  <a:pos x="T48" y="T49"/>
                </a:cxn>
                <a:cxn ang="T151">
                  <a:pos x="T50" y="T51"/>
                </a:cxn>
                <a:cxn ang="T152">
                  <a:pos x="T52" y="T53"/>
                </a:cxn>
                <a:cxn ang="T153">
                  <a:pos x="T54" y="T55"/>
                </a:cxn>
                <a:cxn ang="T154">
                  <a:pos x="T56" y="T57"/>
                </a:cxn>
                <a:cxn ang="T155">
                  <a:pos x="T58" y="T59"/>
                </a:cxn>
                <a:cxn ang="T156">
                  <a:pos x="T60" y="T61"/>
                </a:cxn>
                <a:cxn ang="T157">
                  <a:pos x="T62" y="T63"/>
                </a:cxn>
                <a:cxn ang="T158">
                  <a:pos x="T64" y="T65"/>
                </a:cxn>
                <a:cxn ang="T159">
                  <a:pos x="T66" y="T67"/>
                </a:cxn>
                <a:cxn ang="T160">
                  <a:pos x="T68" y="T69"/>
                </a:cxn>
                <a:cxn ang="T161">
                  <a:pos x="T70" y="T71"/>
                </a:cxn>
                <a:cxn ang="T162">
                  <a:pos x="T72" y="T73"/>
                </a:cxn>
                <a:cxn ang="T163">
                  <a:pos x="T74" y="T75"/>
                </a:cxn>
                <a:cxn ang="T164">
                  <a:pos x="T76" y="T77"/>
                </a:cxn>
                <a:cxn ang="T165">
                  <a:pos x="T78" y="T79"/>
                </a:cxn>
                <a:cxn ang="T166">
                  <a:pos x="T80" y="T81"/>
                </a:cxn>
                <a:cxn ang="T167">
                  <a:pos x="T82" y="T83"/>
                </a:cxn>
                <a:cxn ang="T168">
                  <a:pos x="T84" y="T85"/>
                </a:cxn>
                <a:cxn ang="T169">
                  <a:pos x="T86" y="T87"/>
                </a:cxn>
                <a:cxn ang="T170">
                  <a:pos x="T88" y="T89"/>
                </a:cxn>
                <a:cxn ang="T171">
                  <a:pos x="T90" y="T91"/>
                </a:cxn>
                <a:cxn ang="T172">
                  <a:pos x="T92" y="T93"/>
                </a:cxn>
                <a:cxn ang="T173">
                  <a:pos x="T94" y="T95"/>
                </a:cxn>
                <a:cxn ang="T174">
                  <a:pos x="T96" y="T97"/>
                </a:cxn>
                <a:cxn ang="T175">
                  <a:pos x="T98" y="T99"/>
                </a:cxn>
                <a:cxn ang="T176">
                  <a:pos x="T100" y="T101"/>
                </a:cxn>
                <a:cxn ang="T177">
                  <a:pos x="T102" y="T103"/>
                </a:cxn>
                <a:cxn ang="T178">
                  <a:pos x="T104" y="T105"/>
                </a:cxn>
                <a:cxn ang="T179">
                  <a:pos x="T106" y="T107"/>
                </a:cxn>
                <a:cxn ang="T180">
                  <a:pos x="T108" y="T109"/>
                </a:cxn>
                <a:cxn ang="T181">
                  <a:pos x="T110" y="T111"/>
                </a:cxn>
                <a:cxn ang="T182">
                  <a:pos x="T112" y="T113"/>
                </a:cxn>
                <a:cxn ang="T183">
                  <a:pos x="T114" y="T115"/>
                </a:cxn>
                <a:cxn ang="T184">
                  <a:pos x="T116" y="T117"/>
                </a:cxn>
                <a:cxn ang="T185">
                  <a:pos x="T118" y="T119"/>
                </a:cxn>
                <a:cxn ang="T186">
                  <a:pos x="T120" y="T121"/>
                </a:cxn>
                <a:cxn ang="T187">
                  <a:pos x="T122" y="T123"/>
                </a:cxn>
                <a:cxn ang="T188">
                  <a:pos x="T124" y="T125"/>
                </a:cxn>
              </a:cxnLst>
              <a:rect l="T189" t="T190" r="T191" b="T192"/>
              <a:pathLst>
                <a:path w="2013078" h="1964945">
                  <a:moveTo>
                    <a:pt x="1007109" y="1964944"/>
                  </a:moveTo>
                  <a:lnTo>
                    <a:pt x="955293" y="1963929"/>
                  </a:lnTo>
                  <a:lnTo>
                    <a:pt x="904747" y="1959356"/>
                  </a:lnTo>
                  <a:lnTo>
                    <a:pt x="853947" y="1953896"/>
                  </a:lnTo>
                  <a:lnTo>
                    <a:pt x="804418" y="1945132"/>
                  </a:lnTo>
                  <a:lnTo>
                    <a:pt x="755904" y="1934084"/>
                  </a:lnTo>
                  <a:lnTo>
                    <a:pt x="707390" y="1920749"/>
                  </a:lnTo>
                  <a:lnTo>
                    <a:pt x="661034" y="1905381"/>
                  </a:lnTo>
                  <a:lnTo>
                    <a:pt x="614933" y="1887729"/>
                  </a:lnTo>
                  <a:lnTo>
                    <a:pt x="570865" y="1867917"/>
                  </a:lnTo>
                  <a:lnTo>
                    <a:pt x="526668" y="1845946"/>
                  </a:lnTo>
                  <a:lnTo>
                    <a:pt x="484885" y="1822705"/>
                  </a:lnTo>
                  <a:lnTo>
                    <a:pt x="443992" y="1797431"/>
                  </a:lnTo>
                  <a:lnTo>
                    <a:pt x="404368" y="1769873"/>
                  </a:lnTo>
                  <a:lnTo>
                    <a:pt x="366903" y="1740028"/>
                  </a:lnTo>
                  <a:lnTo>
                    <a:pt x="329438" y="1709040"/>
                  </a:lnTo>
                  <a:lnTo>
                    <a:pt x="295275" y="1677162"/>
                  </a:lnTo>
                  <a:lnTo>
                    <a:pt x="260984" y="1642873"/>
                  </a:lnTo>
                  <a:lnTo>
                    <a:pt x="230123" y="1607693"/>
                  </a:lnTo>
                  <a:lnTo>
                    <a:pt x="200532" y="1570101"/>
                  </a:lnTo>
                  <a:lnTo>
                    <a:pt x="171957" y="1531493"/>
                  </a:lnTo>
                  <a:lnTo>
                    <a:pt x="145415" y="1491997"/>
                  </a:lnTo>
                  <a:lnTo>
                    <a:pt x="121284" y="1449960"/>
                  </a:lnTo>
                  <a:lnTo>
                    <a:pt x="99186" y="1408176"/>
                  </a:lnTo>
                  <a:lnTo>
                    <a:pt x="79375" y="1363980"/>
                  </a:lnTo>
                  <a:lnTo>
                    <a:pt x="60579" y="1319785"/>
                  </a:lnTo>
                  <a:lnTo>
                    <a:pt x="45211" y="1273684"/>
                  </a:lnTo>
                  <a:lnTo>
                    <a:pt x="31877" y="1227201"/>
                  </a:lnTo>
                  <a:lnTo>
                    <a:pt x="20955" y="1179957"/>
                  </a:lnTo>
                  <a:lnTo>
                    <a:pt x="12192" y="1131443"/>
                  </a:lnTo>
                  <a:lnTo>
                    <a:pt x="5588" y="1081786"/>
                  </a:lnTo>
                  <a:lnTo>
                    <a:pt x="1143" y="1032256"/>
                  </a:lnTo>
                  <a:lnTo>
                    <a:pt x="0" y="981330"/>
                  </a:lnTo>
                  <a:lnTo>
                    <a:pt x="1143" y="930530"/>
                  </a:lnTo>
                  <a:lnTo>
                    <a:pt x="5588" y="880999"/>
                  </a:lnTo>
                  <a:lnTo>
                    <a:pt x="12192" y="832486"/>
                  </a:lnTo>
                  <a:lnTo>
                    <a:pt x="20955" y="783972"/>
                  </a:lnTo>
                  <a:lnTo>
                    <a:pt x="31877" y="736728"/>
                  </a:lnTo>
                  <a:lnTo>
                    <a:pt x="45211" y="690373"/>
                  </a:lnTo>
                  <a:lnTo>
                    <a:pt x="60579" y="644017"/>
                  </a:lnTo>
                  <a:lnTo>
                    <a:pt x="79375" y="599822"/>
                  </a:lnTo>
                  <a:lnTo>
                    <a:pt x="99186" y="555753"/>
                  </a:lnTo>
                  <a:lnTo>
                    <a:pt x="121284" y="513969"/>
                  </a:lnTo>
                  <a:lnTo>
                    <a:pt x="145415" y="473075"/>
                  </a:lnTo>
                  <a:lnTo>
                    <a:pt x="171957" y="433324"/>
                  </a:lnTo>
                  <a:lnTo>
                    <a:pt x="200532" y="394843"/>
                  </a:lnTo>
                  <a:lnTo>
                    <a:pt x="230123" y="357379"/>
                  </a:lnTo>
                  <a:lnTo>
                    <a:pt x="260984" y="321946"/>
                  </a:lnTo>
                  <a:lnTo>
                    <a:pt x="329438" y="254890"/>
                  </a:lnTo>
                  <a:lnTo>
                    <a:pt x="366903" y="223901"/>
                  </a:lnTo>
                  <a:lnTo>
                    <a:pt x="404368" y="195199"/>
                  </a:lnTo>
                  <a:lnTo>
                    <a:pt x="443992" y="167641"/>
                  </a:lnTo>
                  <a:lnTo>
                    <a:pt x="484885" y="142241"/>
                  </a:lnTo>
                  <a:lnTo>
                    <a:pt x="526668" y="119126"/>
                  </a:lnTo>
                  <a:lnTo>
                    <a:pt x="570865" y="97155"/>
                  </a:lnTo>
                  <a:lnTo>
                    <a:pt x="614933" y="77217"/>
                  </a:lnTo>
                  <a:lnTo>
                    <a:pt x="661034" y="59563"/>
                  </a:lnTo>
                  <a:lnTo>
                    <a:pt x="707390" y="44069"/>
                  </a:lnTo>
                  <a:lnTo>
                    <a:pt x="755904" y="30988"/>
                  </a:lnTo>
                  <a:lnTo>
                    <a:pt x="804418" y="19940"/>
                  </a:lnTo>
                  <a:lnTo>
                    <a:pt x="853947" y="11049"/>
                  </a:lnTo>
                  <a:lnTo>
                    <a:pt x="904747" y="5588"/>
                  </a:lnTo>
                  <a:lnTo>
                    <a:pt x="955293" y="1143"/>
                  </a:lnTo>
                  <a:lnTo>
                    <a:pt x="1007109" y="0"/>
                  </a:lnTo>
                  <a:lnTo>
                    <a:pt x="1058926" y="1143"/>
                  </a:lnTo>
                  <a:lnTo>
                    <a:pt x="1109471" y="5588"/>
                  </a:lnTo>
                  <a:lnTo>
                    <a:pt x="1160144" y="11049"/>
                  </a:lnTo>
                  <a:lnTo>
                    <a:pt x="1209802" y="19940"/>
                  </a:lnTo>
                  <a:lnTo>
                    <a:pt x="1258189" y="30988"/>
                  </a:lnTo>
                  <a:lnTo>
                    <a:pt x="1305686" y="44069"/>
                  </a:lnTo>
                  <a:lnTo>
                    <a:pt x="1351788" y="59563"/>
                  </a:lnTo>
                  <a:lnTo>
                    <a:pt x="1398143" y="77217"/>
                  </a:lnTo>
                  <a:lnTo>
                    <a:pt x="1442211" y="97155"/>
                  </a:lnTo>
                  <a:lnTo>
                    <a:pt x="1486281" y="119126"/>
                  </a:lnTo>
                  <a:lnTo>
                    <a:pt x="1528191" y="142241"/>
                  </a:lnTo>
                  <a:lnTo>
                    <a:pt x="1568957" y="167641"/>
                  </a:lnTo>
                  <a:lnTo>
                    <a:pt x="1608581" y="195199"/>
                  </a:lnTo>
                  <a:lnTo>
                    <a:pt x="1646046" y="223901"/>
                  </a:lnTo>
                  <a:lnTo>
                    <a:pt x="1682368" y="254890"/>
                  </a:lnTo>
                  <a:lnTo>
                    <a:pt x="1717675" y="287910"/>
                  </a:lnTo>
                  <a:lnTo>
                    <a:pt x="1750694" y="321946"/>
                  </a:lnTo>
                  <a:lnTo>
                    <a:pt x="1782698" y="357379"/>
                  </a:lnTo>
                  <a:lnTo>
                    <a:pt x="1812417" y="394843"/>
                  </a:lnTo>
                  <a:lnTo>
                    <a:pt x="1841245" y="433324"/>
                  </a:lnTo>
                  <a:lnTo>
                    <a:pt x="1867534" y="473075"/>
                  </a:lnTo>
                  <a:lnTo>
                    <a:pt x="1891792" y="513969"/>
                  </a:lnTo>
                  <a:lnTo>
                    <a:pt x="1913890" y="555753"/>
                  </a:lnTo>
                  <a:lnTo>
                    <a:pt x="1933702" y="599822"/>
                  </a:lnTo>
                  <a:lnTo>
                    <a:pt x="1951481" y="644017"/>
                  </a:lnTo>
                  <a:lnTo>
                    <a:pt x="1967865" y="690373"/>
                  </a:lnTo>
                  <a:lnTo>
                    <a:pt x="1981072" y="736728"/>
                  </a:lnTo>
                  <a:lnTo>
                    <a:pt x="1992121" y="783972"/>
                  </a:lnTo>
                  <a:lnTo>
                    <a:pt x="2001011" y="832486"/>
                  </a:lnTo>
                  <a:lnTo>
                    <a:pt x="2007489" y="880999"/>
                  </a:lnTo>
                  <a:lnTo>
                    <a:pt x="2011933" y="930530"/>
                  </a:lnTo>
                  <a:lnTo>
                    <a:pt x="2013077" y="981330"/>
                  </a:lnTo>
                  <a:lnTo>
                    <a:pt x="2011933" y="1032256"/>
                  </a:lnTo>
                  <a:lnTo>
                    <a:pt x="2007489" y="1081786"/>
                  </a:lnTo>
                  <a:lnTo>
                    <a:pt x="2001011" y="1131443"/>
                  </a:lnTo>
                  <a:lnTo>
                    <a:pt x="1992121" y="1179957"/>
                  </a:lnTo>
                  <a:lnTo>
                    <a:pt x="1981072" y="1227201"/>
                  </a:lnTo>
                  <a:lnTo>
                    <a:pt x="1967865" y="1273684"/>
                  </a:lnTo>
                  <a:lnTo>
                    <a:pt x="1951481" y="1319785"/>
                  </a:lnTo>
                  <a:lnTo>
                    <a:pt x="1933702" y="1363980"/>
                  </a:lnTo>
                  <a:lnTo>
                    <a:pt x="1913890" y="1408176"/>
                  </a:lnTo>
                  <a:lnTo>
                    <a:pt x="1891792" y="1449960"/>
                  </a:lnTo>
                  <a:lnTo>
                    <a:pt x="1867534" y="1491997"/>
                  </a:lnTo>
                  <a:lnTo>
                    <a:pt x="1841245" y="1531493"/>
                  </a:lnTo>
                  <a:lnTo>
                    <a:pt x="1812417" y="1570101"/>
                  </a:lnTo>
                  <a:lnTo>
                    <a:pt x="1782698" y="1607693"/>
                  </a:lnTo>
                  <a:lnTo>
                    <a:pt x="1750694" y="1642873"/>
                  </a:lnTo>
                  <a:lnTo>
                    <a:pt x="1717675" y="1677162"/>
                  </a:lnTo>
                  <a:lnTo>
                    <a:pt x="1682368" y="1709040"/>
                  </a:lnTo>
                  <a:lnTo>
                    <a:pt x="1646046" y="1740028"/>
                  </a:lnTo>
                  <a:lnTo>
                    <a:pt x="1608581" y="1769873"/>
                  </a:lnTo>
                  <a:lnTo>
                    <a:pt x="1568957" y="1797431"/>
                  </a:lnTo>
                  <a:lnTo>
                    <a:pt x="1528191" y="1822705"/>
                  </a:lnTo>
                  <a:lnTo>
                    <a:pt x="1486281" y="1845946"/>
                  </a:lnTo>
                  <a:lnTo>
                    <a:pt x="1442211" y="1867917"/>
                  </a:lnTo>
                  <a:lnTo>
                    <a:pt x="1398143" y="1887729"/>
                  </a:lnTo>
                  <a:lnTo>
                    <a:pt x="1351788" y="1905381"/>
                  </a:lnTo>
                  <a:lnTo>
                    <a:pt x="1305686" y="1920749"/>
                  </a:lnTo>
                  <a:lnTo>
                    <a:pt x="1258189" y="1934084"/>
                  </a:lnTo>
                  <a:lnTo>
                    <a:pt x="1209802" y="1945132"/>
                  </a:lnTo>
                  <a:lnTo>
                    <a:pt x="1160144" y="1953896"/>
                  </a:lnTo>
                  <a:lnTo>
                    <a:pt x="1109471" y="1959356"/>
                  </a:lnTo>
                  <a:lnTo>
                    <a:pt x="1058926" y="1963929"/>
                  </a:lnTo>
                  <a:lnTo>
                    <a:pt x="1007109" y="1964944"/>
                  </a:lnTo>
                  <a:close/>
                </a:path>
              </a:pathLst>
            </a:custGeom>
            <a:solidFill>
              <a:srgbClr val="ADE000"/>
            </a:solidFill>
            <a:ln w="0" algn="ctr">
              <a:solidFill>
                <a:srgbClr val="ADE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17" name="Полилиния 295"/>
            <p:cNvSpPr>
              <a:spLocks noChangeArrowheads="1"/>
            </p:cNvSpPr>
            <p:nvPr/>
          </p:nvSpPr>
          <p:spPr bwMode="auto">
            <a:xfrm>
              <a:off x="6851684" y="4305300"/>
              <a:ext cx="1775046" cy="2187576"/>
            </a:xfrm>
            <a:custGeom>
              <a:avLst/>
              <a:gdLst>
                <a:gd name="T0" fmla="*/ 1158413 w 1774953"/>
                <a:gd name="T1" fmla="*/ 1953895 h 2187576"/>
                <a:gd name="T2" fmla="*/ 1046102 w 1774953"/>
                <a:gd name="T3" fmla="*/ 1952878 h 2187576"/>
                <a:gd name="T4" fmla="*/ 939254 w 1774953"/>
                <a:gd name="T5" fmla="*/ 1955927 h 2187576"/>
                <a:gd name="T6" fmla="*/ 789083 w 1774953"/>
                <a:gd name="T7" fmla="*/ 1968246 h 2187576"/>
                <a:gd name="T8" fmla="*/ 609569 w 1774953"/>
                <a:gd name="T9" fmla="*/ 1996947 h 2187576"/>
                <a:gd name="T10" fmla="*/ 491545 w 1774953"/>
                <a:gd name="T11" fmla="*/ 2022221 h 2187576"/>
                <a:gd name="T12" fmla="*/ 422302 w 1774953"/>
                <a:gd name="T13" fmla="*/ 2041016 h 2187576"/>
                <a:gd name="T14" fmla="*/ 304277 w 1774953"/>
                <a:gd name="T15" fmla="*/ 2078482 h 2187576"/>
                <a:gd name="T16" fmla="*/ 200736 w 1774953"/>
                <a:gd name="T17" fmla="*/ 2118232 h 2187576"/>
                <a:gd name="T18" fmla="*/ 148772 w 1774953"/>
                <a:gd name="T19" fmla="*/ 2141220 h 2187576"/>
                <a:gd name="T20" fmla="*/ 144455 w 1774953"/>
                <a:gd name="T21" fmla="*/ 2143504 h 2187576"/>
                <a:gd name="T22" fmla="*/ 90459 w 1774953"/>
                <a:gd name="T23" fmla="*/ 1929638 h 2187576"/>
                <a:gd name="T24" fmla="*/ 50821 w 1774953"/>
                <a:gd name="T25" fmla="*/ 1673859 h 2187576"/>
                <a:gd name="T26" fmla="*/ 21088 w 1774953"/>
                <a:gd name="T27" fmla="*/ 1362964 h 2187576"/>
                <a:gd name="T28" fmla="*/ 0 w 1774953"/>
                <a:gd name="T29" fmla="*/ 877696 h 2187576"/>
                <a:gd name="T30" fmla="*/ 9016 w 1774953"/>
                <a:gd name="T31" fmla="*/ 696721 h 2187576"/>
                <a:gd name="T32" fmla="*/ 29858 w 1774953"/>
                <a:gd name="T33" fmla="*/ 548004 h 2187576"/>
                <a:gd name="T34" fmla="*/ 57425 w 1774953"/>
                <a:gd name="T35" fmla="*/ 426720 h 2187576"/>
                <a:gd name="T36" fmla="*/ 88300 w 1774953"/>
                <a:gd name="T37" fmla="*/ 332994 h 2187576"/>
                <a:gd name="T38" fmla="*/ 156647 w 1774953"/>
                <a:gd name="T39" fmla="*/ 199516 h 2187576"/>
                <a:gd name="T40" fmla="*/ 260193 w 1774953"/>
                <a:gd name="T41" fmla="*/ 115696 h 2187576"/>
                <a:gd name="T42" fmla="*/ 381394 w 1774953"/>
                <a:gd name="T43" fmla="*/ 58546 h 2187576"/>
                <a:gd name="T44" fmla="*/ 480489 w 1774953"/>
                <a:gd name="T45" fmla="*/ 28702 h 2187576"/>
                <a:gd name="T46" fmla="*/ 674614 w 1774953"/>
                <a:gd name="T47" fmla="*/ 2159 h 2187576"/>
                <a:gd name="T48" fmla="*/ 863153 w 1774953"/>
                <a:gd name="T49" fmla="*/ 3428 h 2187576"/>
                <a:gd name="T50" fmla="*/ 981050 w 1774953"/>
                <a:gd name="T51" fmla="*/ 17653 h 2187576"/>
                <a:gd name="T52" fmla="*/ 1083581 w 1774953"/>
                <a:gd name="T53" fmla="*/ 37465 h 2187576"/>
                <a:gd name="T54" fmla="*/ 1184836 w 1774953"/>
                <a:gd name="T55" fmla="*/ 66166 h 2187576"/>
                <a:gd name="T56" fmla="*/ 1270976 w 1774953"/>
                <a:gd name="T57" fmla="*/ 103632 h 2187576"/>
                <a:gd name="T58" fmla="*/ 1370071 w 1774953"/>
                <a:gd name="T59" fmla="*/ 171958 h 2187576"/>
                <a:gd name="T60" fmla="*/ 1453793 w 1774953"/>
                <a:gd name="T61" fmla="*/ 286639 h 2187576"/>
                <a:gd name="T62" fmla="*/ 1481492 w 1774953"/>
                <a:gd name="T63" fmla="*/ 389254 h 2187576"/>
                <a:gd name="T64" fmla="*/ 1484667 w 1774953"/>
                <a:gd name="T65" fmla="*/ 463169 h 2187576"/>
                <a:gd name="T66" fmla="*/ 1447315 w 1774953"/>
                <a:gd name="T67" fmla="*/ 586485 h 2187576"/>
                <a:gd name="T68" fmla="*/ 1370071 w 1774953"/>
                <a:gd name="T69" fmla="*/ 658240 h 2187576"/>
                <a:gd name="T70" fmla="*/ 1262079 w 1774953"/>
                <a:gd name="T71" fmla="*/ 701294 h 2187576"/>
                <a:gd name="T72" fmla="*/ 1255476 w 1774953"/>
                <a:gd name="T73" fmla="*/ 678179 h 2187576"/>
                <a:gd name="T74" fmla="*/ 1202622 w 1774953"/>
                <a:gd name="T75" fmla="*/ 576707 h 2187576"/>
                <a:gd name="T76" fmla="*/ 1170606 w 1774953"/>
                <a:gd name="T77" fmla="*/ 654939 h 2187576"/>
                <a:gd name="T78" fmla="*/ 1143165 w 1774953"/>
                <a:gd name="T79" fmla="*/ 873378 h 2187576"/>
                <a:gd name="T80" fmla="*/ 1132109 w 1774953"/>
                <a:gd name="T81" fmla="*/ 1084834 h 2187576"/>
                <a:gd name="T82" fmla="*/ 1771412 w 1774953"/>
                <a:gd name="T83" fmla="*/ 2042033 h 2187576"/>
                <a:gd name="T84" fmla="*/ 1775603 w 1774953"/>
                <a:gd name="T85" fmla="*/ 2112770 h 2187576"/>
                <a:gd name="T86" fmla="*/ 1761498 w 1774953"/>
                <a:gd name="T87" fmla="*/ 2151252 h 2187576"/>
                <a:gd name="T88" fmla="*/ 1723893 w 1774953"/>
                <a:gd name="T89" fmla="*/ 2178810 h 2187576"/>
                <a:gd name="T90" fmla="*/ 1634583 w 1774953"/>
                <a:gd name="T91" fmla="*/ 2187574 h 2187576"/>
                <a:gd name="T92" fmla="*/ 1620352 w 1774953"/>
                <a:gd name="T93" fmla="*/ 2186432 h 2187576"/>
                <a:gd name="T94" fmla="*/ 1614764 w 1774953"/>
                <a:gd name="T95" fmla="*/ 2185288 h 218757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774953"/>
                <a:gd name="T145" fmla="*/ 0 h 2187576"/>
                <a:gd name="T146" fmla="*/ 1774953 w 1774953"/>
                <a:gd name="T147" fmla="*/ 2187576 h 218757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774953" h="2187576">
                  <a:moveTo>
                    <a:pt x="1137157" y="1578990"/>
                  </a:moveTo>
                  <a:lnTo>
                    <a:pt x="1157986" y="1953895"/>
                  </a:lnTo>
                  <a:lnTo>
                    <a:pt x="1101852" y="1952878"/>
                  </a:lnTo>
                  <a:lnTo>
                    <a:pt x="1045717" y="1952878"/>
                  </a:lnTo>
                  <a:lnTo>
                    <a:pt x="991742" y="1953895"/>
                  </a:lnTo>
                  <a:lnTo>
                    <a:pt x="938911" y="1955927"/>
                  </a:lnTo>
                  <a:lnTo>
                    <a:pt x="886967" y="1959355"/>
                  </a:lnTo>
                  <a:lnTo>
                    <a:pt x="788796" y="1968246"/>
                  </a:lnTo>
                  <a:lnTo>
                    <a:pt x="652271" y="1988058"/>
                  </a:lnTo>
                  <a:lnTo>
                    <a:pt x="609345" y="1996947"/>
                  </a:lnTo>
                  <a:lnTo>
                    <a:pt x="568579" y="2004567"/>
                  </a:lnTo>
                  <a:lnTo>
                    <a:pt x="491363" y="2022221"/>
                  </a:lnTo>
                  <a:lnTo>
                    <a:pt x="456183" y="2030984"/>
                  </a:lnTo>
                  <a:lnTo>
                    <a:pt x="422148" y="2041016"/>
                  </a:lnTo>
                  <a:lnTo>
                    <a:pt x="359282" y="2059685"/>
                  </a:lnTo>
                  <a:lnTo>
                    <a:pt x="304165" y="2078482"/>
                  </a:lnTo>
                  <a:lnTo>
                    <a:pt x="256920" y="2094991"/>
                  </a:lnTo>
                  <a:lnTo>
                    <a:pt x="200659" y="2118233"/>
                  </a:lnTo>
                  <a:lnTo>
                    <a:pt x="185166" y="2123694"/>
                  </a:lnTo>
                  <a:lnTo>
                    <a:pt x="148716" y="2141220"/>
                  </a:lnTo>
                  <a:lnTo>
                    <a:pt x="145541" y="2142363"/>
                  </a:lnTo>
                  <a:lnTo>
                    <a:pt x="144399" y="2143505"/>
                  </a:lnTo>
                  <a:lnTo>
                    <a:pt x="115824" y="2041016"/>
                  </a:lnTo>
                  <a:lnTo>
                    <a:pt x="90424" y="1929638"/>
                  </a:lnTo>
                  <a:lnTo>
                    <a:pt x="68326" y="1808226"/>
                  </a:lnTo>
                  <a:lnTo>
                    <a:pt x="50800" y="1673859"/>
                  </a:lnTo>
                  <a:lnTo>
                    <a:pt x="34163" y="1526032"/>
                  </a:lnTo>
                  <a:lnTo>
                    <a:pt x="21081" y="1362964"/>
                  </a:lnTo>
                  <a:lnTo>
                    <a:pt x="2286" y="979170"/>
                  </a:lnTo>
                  <a:lnTo>
                    <a:pt x="0" y="877696"/>
                  </a:lnTo>
                  <a:lnTo>
                    <a:pt x="3429" y="783971"/>
                  </a:lnTo>
                  <a:lnTo>
                    <a:pt x="9016" y="696721"/>
                  </a:lnTo>
                  <a:lnTo>
                    <a:pt x="17653" y="618616"/>
                  </a:lnTo>
                  <a:lnTo>
                    <a:pt x="29844" y="548004"/>
                  </a:lnTo>
                  <a:lnTo>
                    <a:pt x="42926" y="484123"/>
                  </a:lnTo>
                  <a:lnTo>
                    <a:pt x="57404" y="426720"/>
                  </a:lnTo>
                  <a:lnTo>
                    <a:pt x="72643" y="376173"/>
                  </a:lnTo>
                  <a:lnTo>
                    <a:pt x="88265" y="332994"/>
                  </a:lnTo>
                  <a:lnTo>
                    <a:pt x="117855" y="264540"/>
                  </a:lnTo>
                  <a:lnTo>
                    <a:pt x="156591" y="199516"/>
                  </a:lnTo>
                  <a:lnTo>
                    <a:pt x="206120" y="153161"/>
                  </a:lnTo>
                  <a:lnTo>
                    <a:pt x="260095" y="115696"/>
                  </a:lnTo>
                  <a:lnTo>
                    <a:pt x="318516" y="83820"/>
                  </a:lnTo>
                  <a:lnTo>
                    <a:pt x="381254" y="58546"/>
                  </a:lnTo>
                  <a:lnTo>
                    <a:pt x="424306" y="44069"/>
                  </a:lnTo>
                  <a:lnTo>
                    <a:pt x="480314" y="28702"/>
                  </a:lnTo>
                  <a:lnTo>
                    <a:pt x="563117" y="13080"/>
                  </a:lnTo>
                  <a:lnTo>
                    <a:pt x="674369" y="2159"/>
                  </a:lnTo>
                  <a:lnTo>
                    <a:pt x="790193" y="0"/>
                  </a:lnTo>
                  <a:lnTo>
                    <a:pt x="862838" y="3428"/>
                  </a:lnTo>
                  <a:lnTo>
                    <a:pt x="916813" y="8890"/>
                  </a:lnTo>
                  <a:lnTo>
                    <a:pt x="980693" y="17653"/>
                  </a:lnTo>
                  <a:lnTo>
                    <a:pt x="1042416" y="28702"/>
                  </a:lnTo>
                  <a:lnTo>
                    <a:pt x="1083182" y="37465"/>
                  </a:lnTo>
                  <a:lnTo>
                    <a:pt x="1136015" y="50800"/>
                  </a:lnTo>
                  <a:lnTo>
                    <a:pt x="1184402" y="66166"/>
                  </a:lnTo>
                  <a:lnTo>
                    <a:pt x="1229614" y="83820"/>
                  </a:lnTo>
                  <a:lnTo>
                    <a:pt x="1270507" y="103632"/>
                  </a:lnTo>
                  <a:lnTo>
                    <a:pt x="1306703" y="124714"/>
                  </a:lnTo>
                  <a:lnTo>
                    <a:pt x="1369567" y="171958"/>
                  </a:lnTo>
                  <a:lnTo>
                    <a:pt x="1418081" y="225933"/>
                  </a:lnTo>
                  <a:lnTo>
                    <a:pt x="1453261" y="286639"/>
                  </a:lnTo>
                  <a:lnTo>
                    <a:pt x="1474216" y="354076"/>
                  </a:lnTo>
                  <a:lnTo>
                    <a:pt x="1480946" y="389254"/>
                  </a:lnTo>
                  <a:lnTo>
                    <a:pt x="1484121" y="425703"/>
                  </a:lnTo>
                  <a:lnTo>
                    <a:pt x="1484121" y="463169"/>
                  </a:lnTo>
                  <a:lnTo>
                    <a:pt x="1473073" y="531367"/>
                  </a:lnTo>
                  <a:lnTo>
                    <a:pt x="1446783" y="586485"/>
                  </a:lnTo>
                  <a:lnTo>
                    <a:pt x="1410334" y="628522"/>
                  </a:lnTo>
                  <a:lnTo>
                    <a:pt x="1369567" y="658240"/>
                  </a:lnTo>
                  <a:lnTo>
                    <a:pt x="1310131" y="686942"/>
                  </a:lnTo>
                  <a:lnTo>
                    <a:pt x="1261617" y="701294"/>
                  </a:lnTo>
                  <a:lnTo>
                    <a:pt x="1259586" y="701294"/>
                  </a:lnTo>
                  <a:lnTo>
                    <a:pt x="1255014" y="678179"/>
                  </a:lnTo>
                  <a:lnTo>
                    <a:pt x="1235202" y="630682"/>
                  </a:lnTo>
                  <a:lnTo>
                    <a:pt x="1202181" y="576707"/>
                  </a:lnTo>
                  <a:lnTo>
                    <a:pt x="1192276" y="564515"/>
                  </a:lnTo>
                  <a:lnTo>
                    <a:pt x="1170178" y="654939"/>
                  </a:lnTo>
                  <a:lnTo>
                    <a:pt x="1153794" y="759714"/>
                  </a:lnTo>
                  <a:lnTo>
                    <a:pt x="1142745" y="873378"/>
                  </a:lnTo>
                  <a:lnTo>
                    <a:pt x="1136015" y="983615"/>
                  </a:lnTo>
                  <a:lnTo>
                    <a:pt x="1131696" y="1084834"/>
                  </a:lnTo>
                  <a:lnTo>
                    <a:pt x="1130554" y="1244853"/>
                  </a:lnTo>
                  <a:lnTo>
                    <a:pt x="1770761" y="2042033"/>
                  </a:lnTo>
                  <a:lnTo>
                    <a:pt x="1773936" y="2056510"/>
                  </a:lnTo>
                  <a:lnTo>
                    <a:pt x="1774952" y="2112771"/>
                  </a:lnTo>
                  <a:lnTo>
                    <a:pt x="1770761" y="2132457"/>
                  </a:lnTo>
                  <a:lnTo>
                    <a:pt x="1760854" y="2151253"/>
                  </a:lnTo>
                  <a:lnTo>
                    <a:pt x="1746504" y="2166746"/>
                  </a:lnTo>
                  <a:lnTo>
                    <a:pt x="1723263" y="2178811"/>
                  </a:lnTo>
                  <a:lnTo>
                    <a:pt x="1696974" y="2185289"/>
                  </a:lnTo>
                  <a:lnTo>
                    <a:pt x="1633981" y="2187575"/>
                  </a:lnTo>
                  <a:lnTo>
                    <a:pt x="1628520" y="2186432"/>
                  </a:lnTo>
                  <a:lnTo>
                    <a:pt x="1619757" y="2186432"/>
                  </a:lnTo>
                  <a:lnTo>
                    <a:pt x="1616455" y="2185289"/>
                  </a:lnTo>
                  <a:lnTo>
                    <a:pt x="1614169" y="2185289"/>
                  </a:lnTo>
                  <a:lnTo>
                    <a:pt x="1137157" y="1578990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18" name="Полилиния 296"/>
            <p:cNvSpPr>
              <a:spLocks noChangeArrowheads="1"/>
            </p:cNvSpPr>
            <p:nvPr/>
          </p:nvSpPr>
          <p:spPr bwMode="auto">
            <a:xfrm>
              <a:off x="6954884" y="4538663"/>
              <a:ext cx="1108213" cy="1804988"/>
            </a:xfrm>
            <a:custGeom>
              <a:avLst/>
              <a:gdLst>
                <a:gd name="T0" fmla="*/ 1100682 w 1109473"/>
                <a:gd name="T1" fmla="*/ 129064 h 1804925"/>
                <a:gd name="T2" fmla="*/ 1091988 w 1109473"/>
                <a:gd name="T3" fmla="*/ 137956 h 1804925"/>
                <a:gd name="T4" fmla="*/ 1082160 w 1109473"/>
                <a:gd name="T5" fmla="*/ 152054 h 1804925"/>
                <a:gd name="T6" fmla="*/ 1054694 w 1109473"/>
                <a:gd name="T7" fmla="*/ 206296 h 1804925"/>
                <a:gd name="T8" fmla="*/ 1039448 w 1109473"/>
                <a:gd name="T9" fmla="*/ 250379 h 1804925"/>
                <a:gd name="T10" fmla="*/ 1022942 w 1109473"/>
                <a:gd name="T11" fmla="*/ 306654 h 1804925"/>
                <a:gd name="T12" fmla="*/ 1007824 w 1109473"/>
                <a:gd name="T13" fmla="*/ 377154 h 1804925"/>
                <a:gd name="T14" fmla="*/ 992325 w 1109473"/>
                <a:gd name="T15" fmla="*/ 464169 h 1804925"/>
                <a:gd name="T16" fmla="*/ 980358 w 1109473"/>
                <a:gd name="T17" fmla="*/ 567956 h 1804925"/>
                <a:gd name="T18" fmla="*/ 970528 w 1109473"/>
                <a:gd name="T19" fmla="*/ 691556 h 1804925"/>
                <a:gd name="T20" fmla="*/ 964102 w 1109473"/>
                <a:gd name="T21" fmla="*/ 835862 h 1804925"/>
                <a:gd name="T22" fmla="*/ 961835 w 1109473"/>
                <a:gd name="T23" fmla="*/ 1002528 h 1804925"/>
                <a:gd name="T24" fmla="*/ 964102 w 1109473"/>
                <a:gd name="T25" fmla="*/ 1192189 h 1804925"/>
                <a:gd name="T26" fmla="*/ 972796 w 1109473"/>
                <a:gd name="T27" fmla="*/ 1407375 h 1804925"/>
                <a:gd name="T28" fmla="*/ 987033 w 1109473"/>
                <a:gd name="T29" fmla="*/ 1649882 h 1804925"/>
                <a:gd name="T30" fmla="*/ 960702 w 1109473"/>
                <a:gd name="T31" fmla="*/ 1647595 h 1804925"/>
                <a:gd name="T32" fmla="*/ 904886 w 1109473"/>
                <a:gd name="T33" fmla="*/ 1645556 h 1804925"/>
                <a:gd name="T34" fmla="*/ 842645 w 1109473"/>
                <a:gd name="T35" fmla="*/ 1646578 h 1804925"/>
                <a:gd name="T36" fmla="*/ 793511 w 1109473"/>
                <a:gd name="T37" fmla="*/ 1648993 h 1804925"/>
                <a:gd name="T38" fmla="*/ 737818 w 1109473"/>
                <a:gd name="T39" fmla="*/ 1653183 h 1804925"/>
                <a:gd name="T40" fmla="*/ 675452 w 1109473"/>
                <a:gd name="T41" fmla="*/ 1659914 h 1804925"/>
                <a:gd name="T42" fmla="*/ 607540 w 1109473"/>
                <a:gd name="T43" fmla="*/ 1668551 h 1804925"/>
                <a:gd name="T44" fmla="*/ 571634 w 1109473"/>
                <a:gd name="T45" fmla="*/ 1675157 h 1804925"/>
                <a:gd name="T46" fmla="*/ 495029 w 1109473"/>
                <a:gd name="T47" fmla="*/ 1688496 h 1804925"/>
                <a:gd name="T48" fmla="*/ 371680 w 1109473"/>
                <a:gd name="T49" fmla="*/ 1717206 h 1804925"/>
                <a:gd name="T50" fmla="*/ 282981 w 1109473"/>
                <a:gd name="T51" fmla="*/ 1741597 h 1804925"/>
                <a:gd name="T52" fmla="*/ 190124 w 1109473"/>
                <a:gd name="T53" fmla="*/ 1771195 h 1804925"/>
                <a:gd name="T54" fmla="*/ 93865 w 1109473"/>
                <a:gd name="T55" fmla="*/ 1805365 h 1804925"/>
                <a:gd name="T56" fmla="*/ 79626 w 1109473"/>
                <a:gd name="T57" fmla="*/ 1764717 h 1804925"/>
                <a:gd name="T58" fmla="*/ 65641 w 1109473"/>
                <a:gd name="T59" fmla="*/ 1710602 h 1804925"/>
                <a:gd name="T60" fmla="*/ 49137 w 1109473"/>
                <a:gd name="T61" fmla="*/ 1634507 h 1804925"/>
                <a:gd name="T62" fmla="*/ 31624 w 1109473"/>
                <a:gd name="T63" fmla="*/ 1535299 h 1804925"/>
                <a:gd name="T64" fmla="*/ 17385 w 1109473"/>
                <a:gd name="T65" fmla="*/ 1409407 h 1804925"/>
                <a:gd name="T66" fmla="*/ 5419 w 1109473"/>
                <a:gd name="T67" fmla="*/ 1258370 h 1804925"/>
                <a:gd name="T68" fmla="*/ 0 w 1109473"/>
                <a:gd name="T69" fmla="*/ 1080909 h 1804925"/>
                <a:gd name="T70" fmla="*/ 0 w 1109473"/>
                <a:gd name="T71" fmla="*/ 893407 h 1804925"/>
                <a:gd name="T72" fmla="*/ 4410 w 1109473"/>
                <a:gd name="T73" fmla="*/ 716836 h 1804925"/>
                <a:gd name="T74" fmla="*/ 13103 w 1109473"/>
                <a:gd name="T75" fmla="*/ 553726 h 1804925"/>
                <a:gd name="T76" fmla="*/ 27215 w 1109473"/>
                <a:gd name="T77" fmla="*/ 409037 h 1804925"/>
                <a:gd name="T78" fmla="*/ 45736 w 1109473"/>
                <a:gd name="T79" fmla="*/ 286835 h 1804925"/>
                <a:gd name="T80" fmla="*/ 69800 w 1109473"/>
                <a:gd name="T81" fmla="*/ 190675 h 1804925"/>
                <a:gd name="T82" fmla="*/ 101551 w 1109473"/>
                <a:gd name="T83" fmla="*/ 125630 h 1804925"/>
                <a:gd name="T84" fmla="*/ 138844 w 1109473"/>
                <a:gd name="T85" fmla="*/ 93873 h 1804925"/>
                <a:gd name="T86" fmla="*/ 199952 w 1109473"/>
                <a:gd name="T87" fmla="*/ 74951 h 1804925"/>
                <a:gd name="T88" fmla="*/ 270887 w 1109473"/>
                <a:gd name="T89" fmla="*/ 56275 h 1804925"/>
                <a:gd name="T90" fmla="*/ 326702 w 1109473"/>
                <a:gd name="T91" fmla="*/ 42938 h 1804925"/>
                <a:gd name="T92" fmla="*/ 389069 w 1109473"/>
                <a:gd name="T93" fmla="*/ 30740 h 1804925"/>
                <a:gd name="T94" fmla="*/ 421827 w 1109473"/>
                <a:gd name="T95" fmla="*/ 24264 h 1804925"/>
                <a:gd name="T96" fmla="*/ 490619 w 1109473"/>
                <a:gd name="T97" fmla="*/ 13207 h 1804925"/>
                <a:gd name="T98" fmla="*/ 526780 w 1109473"/>
                <a:gd name="T99" fmla="*/ 8763 h 1804925"/>
                <a:gd name="T100" fmla="*/ 598847 w 1109473"/>
                <a:gd name="T101" fmla="*/ 2286 h 1804925"/>
                <a:gd name="T102" fmla="*/ 673185 w 1109473"/>
                <a:gd name="T103" fmla="*/ 0 h 1804925"/>
                <a:gd name="T104" fmla="*/ 710477 w 1109473"/>
                <a:gd name="T105" fmla="*/ 0 h 1804925"/>
                <a:gd name="T106" fmla="*/ 747519 w 1109473"/>
                <a:gd name="T107" fmla="*/ 1143 h 1804925"/>
                <a:gd name="T108" fmla="*/ 819841 w 1109473"/>
                <a:gd name="T109" fmla="*/ 7746 h 1804925"/>
                <a:gd name="T110" fmla="*/ 890901 w 1109473"/>
                <a:gd name="T111" fmla="*/ 20834 h 1804925"/>
                <a:gd name="T112" fmla="*/ 924540 w 1109473"/>
                <a:gd name="T113" fmla="*/ 30740 h 1804925"/>
                <a:gd name="T114" fmla="*/ 957553 w 1109473"/>
                <a:gd name="T115" fmla="*/ 41789 h 1804925"/>
                <a:gd name="T116" fmla="*/ 989302 w 1109473"/>
                <a:gd name="T117" fmla="*/ 55132 h 1804925"/>
                <a:gd name="T118" fmla="*/ 1048143 w 1109473"/>
                <a:gd name="T119" fmla="*/ 87016 h 180492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109473"/>
                <a:gd name="T181" fmla="*/ 0 h 1804925"/>
                <a:gd name="T182" fmla="*/ 1109473 w 1109473"/>
                <a:gd name="T183" fmla="*/ 1804925 h 180492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109473" h="1804925">
                  <a:moveTo>
                    <a:pt x="1109472" y="129032"/>
                  </a:moveTo>
                  <a:lnTo>
                    <a:pt x="1100709" y="137921"/>
                  </a:lnTo>
                  <a:lnTo>
                    <a:pt x="1090802" y="152019"/>
                  </a:lnTo>
                  <a:lnTo>
                    <a:pt x="1063116" y="206247"/>
                  </a:lnTo>
                  <a:lnTo>
                    <a:pt x="1047750" y="250316"/>
                  </a:lnTo>
                  <a:lnTo>
                    <a:pt x="1031113" y="306577"/>
                  </a:lnTo>
                  <a:lnTo>
                    <a:pt x="1015873" y="377063"/>
                  </a:lnTo>
                  <a:lnTo>
                    <a:pt x="1000251" y="464057"/>
                  </a:lnTo>
                  <a:lnTo>
                    <a:pt x="988187" y="567816"/>
                  </a:lnTo>
                  <a:lnTo>
                    <a:pt x="978280" y="691388"/>
                  </a:lnTo>
                  <a:lnTo>
                    <a:pt x="971803" y="835659"/>
                  </a:lnTo>
                  <a:lnTo>
                    <a:pt x="969517" y="1002283"/>
                  </a:lnTo>
                  <a:lnTo>
                    <a:pt x="971803" y="1191895"/>
                  </a:lnTo>
                  <a:lnTo>
                    <a:pt x="980566" y="1407032"/>
                  </a:lnTo>
                  <a:lnTo>
                    <a:pt x="994917" y="1649476"/>
                  </a:lnTo>
                  <a:lnTo>
                    <a:pt x="968375" y="1647189"/>
                  </a:lnTo>
                  <a:lnTo>
                    <a:pt x="912113" y="1645157"/>
                  </a:lnTo>
                  <a:lnTo>
                    <a:pt x="849375" y="1646174"/>
                  </a:lnTo>
                  <a:lnTo>
                    <a:pt x="799846" y="1648587"/>
                  </a:lnTo>
                  <a:lnTo>
                    <a:pt x="743712" y="1652777"/>
                  </a:lnTo>
                  <a:lnTo>
                    <a:pt x="680847" y="1659508"/>
                  </a:lnTo>
                  <a:lnTo>
                    <a:pt x="612393" y="1668145"/>
                  </a:lnTo>
                  <a:lnTo>
                    <a:pt x="576199" y="1674749"/>
                  </a:lnTo>
                  <a:lnTo>
                    <a:pt x="498983" y="1688083"/>
                  </a:lnTo>
                  <a:lnTo>
                    <a:pt x="374650" y="1716786"/>
                  </a:lnTo>
                  <a:lnTo>
                    <a:pt x="285241" y="1741170"/>
                  </a:lnTo>
                  <a:lnTo>
                    <a:pt x="191642" y="1770761"/>
                  </a:lnTo>
                  <a:lnTo>
                    <a:pt x="94614" y="1804924"/>
                  </a:lnTo>
                  <a:lnTo>
                    <a:pt x="80263" y="1764283"/>
                  </a:lnTo>
                  <a:lnTo>
                    <a:pt x="66166" y="1710182"/>
                  </a:lnTo>
                  <a:lnTo>
                    <a:pt x="49529" y="1634108"/>
                  </a:lnTo>
                  <a:lnTo>
                    <a:pt x="31876" y="1534921"/>
                  </a:lnTo>
                  <a:lnTo>
                    <a:pt x="17525" y="1409064"/>
                  </a:lnTo>
                  <a:lnTo>
                    <a:pt x="5461" y="1258062"/>
                  </a:lnTo>
                  <a:lnTo>
                    <a:pt x="0" y="1080643"/>
                  </a:lnTo>
                  <a:lnTo>
                    <a:pt x="0" y="893190"/>
                  </a:lnTo>
                  <a:lnTo>
                    <a:pt x="4445" y="716661"/>
                  </a:lnTo>
                  <a:lnTo>
                    <a:pt x="13208" y="553593"/>
                  </a:lnTo>
                  <a:lnTo>
                    <a:pt x="27432" y="408939"/>
                  </a:lnTo>
                  <a:lnTo>
                    <a:pt x="46100" y="286765"/>
                  </a:lnTo>
                  <a:lnTo>
                    <a:pt x="70358" y="190626"/>
                  </a:lnTo>
                  <a:lnTo>
                    <a:pt x="102362" y="125602"/>
                  </a:lnTo>
                  <a:lnTo>
                    <a:pt x="139953" y="93852"/>
                  </a:lnTo>
                  <a:lnTo>
                    <a:pt x="201549" y="74930"/>
                  </a:lnTo>
                  <a:lnTo>
                    <a:pt x="273050" y="56261"/>
                  </a:lnTo>
                  <a:lnTo>
                    <a:pt x="329311" y="42926"/>
                  </a:lnTo>
                  <a:lnTo>
                    <a:pt x="392175" y="30733"/>
                  </a:lnTo>
                  <a:lnTo>
                    <a:pt x="425196" y="24257"/>
                  </a:lnTo>
                  <a:lnTo>
                    <a:pt x="494538" y="13207"/>
                  </a:lnTo>
                  <a:lnTo>
                    <a:pt x="530987" y="8763"/>
                  </a:lnTo>
                  <a:lnTo>
                    <a:pt x="603630" y="2286"/>
                  </a:lnTo>
                  <a:lnTo>
                    <a:pt x="678561" y="0"/>
                  </a:lnTo>
                  <a:lnTo>
                    <a:pt x="716152" y="0"/>
                  </a:lnTo>
                  <a:lnTo>
                    <a:pt x="753490" y="1143"/>
                  </a:lnTo>
                  <a:lnTo>
                    <a:pt x="826388" y="7746"/>
                  </a:lnTo>
                  <a:lnTo>
                    <a:pt x="898016" y="20827"/>
                  </a:lnTo>
                  <a:lnTo>
                    <a:pt x="931925" y="30733"/>
                  </a:lnTo>
                  <a:lnTo>
                    <a:pt x="965200" y="41782"/>
                  </a:lnTo>
                  <a:lnTo>
                    <a:pt x="997203" y="55118"/>
                  </a:lnTo>
                  <a:lnTo>
                    <a:pt x="1056513" y="86995"/>
                  </a:lnTo>
                  <a:lnTo>
                    <a:pt x="1109472" y="129032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19" name="Полилиния 297"/>
            <p:cNvSpPr>
              <a:spLocks noChangeArrowheads="1"/>
            </p:cNvSpPr>
            <p:nvPr/>
          </p:nvSpPr>
          <p:spPr bwMode="auto">
            <a:xfrm>
              <a:off x="7008866" y="4518025"/>
              <a:ext cx="1000250" cy="568325"/>
            </a:xfrm>
            <a:custGeom>
              <a:avLst/>
              <a:gdLst>
                <a:gd name="T0" fmla="*/ 993401 w 1001396"/>
                <a:gd name="T1" fmla="*/ 104122 h 568833"/>
                <a:gd name="T2" fmla="*/ 983698 w 1001396"/>
                <a:gd name="T3" fmla="*/ 113967 h 568833"/>
                <a:gd name="T4" fmla="*/ 949682 w 1001396"/>
                <a:gd name="T5" fmla="*/ 172022 h 568833"/>
                <a:gd name="T6" fmla="*/ 938722 w 1001396"/>
                <a:gd name="T7" fmla="*/ 196127 h 568833"/>
                <a:gd name="T8" fmla="*/ 881903 w 1001396"/>
                <a:gd name="T9" fmla="*/ 201555 h 568833"/>
                <a:gd name="T10" fmla="*/ 838311 w 1001396"/>
                <a:gd name="T11" fmla="*/ 206981 h 568833"/>
                <a:gd name="T12" fmla="*/ 790186 w 1001396"/>
                <a:gd name="T13" fmla="*/ 213670 h 568833"/>
                <a:gd name="T14" fmla="*/ 737649 w 1001396"/>
                <a:gd name="T15" fmla="*/ 222505 h 568833"/>
                <a:gd name="T16" fmla="*/ 681837 w 1001396"/>
                <a:gd name="T17" fmla="*/ 234367 h 568833"/>
                <a:gd name="T18" fmla="*/ 623000 w 1001396"/>
                <a:gd name="T19" fmla="*/ 248756 h 568833"/>
                <a:gd name="T20" fmla="*/ 530023 w 1001396"/>
                <a:gd name="T21" fmla="*/ 275007 h 568833"/>
                <a:gd name="T22" fmla="*/ 498401 w 1001396"/>
                <a:gd name="T23" fmla="*/ 285987 h 568833"/>
                <a:gd name="T24" fmla="*/ 433896 w 1001396"/>
                <a:gd name="T25" fmla="*/ 310093 h 568833"/>
                <a:gd name="T26" fmla="*/ 400007 w 1001396"/>
                <a:gd name="T27" fmla="*/ 323219 h 568833"/>
                <a:gd name="T28" fmla="*/ 299343 w 1001396"/>
                <a:gd name="T29" fmla="*/ 368148 h 568833"/>
                <a:gd name="T30" fmla="*/ 265578 w 1001396"/>
                <a:gd name="T31" fmla="*/ 385692 h 568833"/>
                <a:gd name="T32" fmla="*/ 232822 w 1001396"/>
                <a:gd name="T33" fmla="*/ 404245 h 568833"/>
                <a:gd name="T34" fmla="*/ 198805 w 1001396"/>
                <a:gd name="T35" fmla="*/ 422923 h 568833"/>
                <a:gd name="T36" fmla="*/ 165042 w 1001396"/>
                <a:gd name="T37" fmla="*/ 443748 h 568833"/>
                <a:gd name="T38" fmla="*/ 131025 w 1001396"/>
                <a:gd name="T39" fmla="*/ 465581 h 568833"/>
                <a:gd name="T40" fmla="*/ 98395 w 1001396"/>
                <a:gd name="T41" fmla="*/ 488678 h 568833"/>
                <a:gd name="T42" fmla="*/ 65388 w 1001396"/>
                <a:gd name="T43" fmla="*/ 512783 h 568833"/>
                <a:gd name="T44" fmla="*/ 32754 w 1001396"/>
                <a:gd name="T45" fmla="*/ 537899 h 568833"/>
                <a:gd name="T46" fmla="*/ 0 w 1001396"/>
                <a:gd name="T47" fmla="*/ 565285 h 568833"/>
                <a:gd name="T48" fmla="*/ 5419 w 1001396"/>
                <a:gd name="T49" fmla="*/ 468989 h 568833"/>
                <a:gd name="T50" fmla="*/ 13103 w 1001396"/>
                <a:gd name="T51" fmla="*/ 382283 h 568833"/>
                <a:gd name="T52" fmla="*/ 24061 w 1001396"/>
                <a:gd name="T53" fmla="*/ 306812 h 568833"/>
                <a:gd name="T54" fmla="*/ 36157 w 1001396"/>
                <a:gd name="T55" fmla="*/ 242193 h 568833"/>
                <a:gd name="T56" fmla="*/ 51275 w 1001396"/>
                <a:gd name="T57" fmla="*/ 189691 h 568833"/>
                <a:gd name="T58" fmla="*/ 68788 w 1001396"/>
                <a:gd name="T59" fmla="*/ 148925 h 568833"/>
                <a:gd name="T60" fmla="*/ 88441 w 1001396"/>
                <a:gd name="T61" fmla="*/ 121538 h 568833"/>
                <a:gd name="T62" fmla="*/ 110489 w 1001396"/>
                <a:gd name="T63" fmla="*/ 107403 h 568833"/>
                <a:gd name="T64" fmla="*/ 185704 w 1001396"/>
                <a:gd name="T65" fmla="*/ 83171 h 568833"/>
                <a:gd name="T66" fmla="*/ 256885 w 1001396"/>
                <a:gd name="T67" fmla="*/ 62346 h 568833"/>
                <a:gd name="T68" fmla="*/ 311437 w 1001396"/>
                <a:gd name="T69" fmla="*/ 48212 h 568833"/>
                <a:gd name="T70" fmla="*/ 403280 w 1001396"/>
                <a:gd name="T71" fmla="*/ 28398 h 568833"/>
                <a:gd name="T72" fmla="*/ 435912 w 1001396"/>
                <a:gd name="T73" fmla="*/ 21958 h 568833"/>
                <a:gd name="T74" fmla="*/ 468920 w 1001396"/>
                <a:gd name="T75" fmla="*/ 16404 h 568833"/>
                <a:gd name="T76" fmla="*/ 536575 w 1001396"/>
                <a:gd name="T77" fmla="*/ 7570 h 568833"/>
                <a:gd name="T78" fmla="*/ 605490 w 1001396"/>
                <a:gd name="T79" fmla="*/ 1008 h 568833"/>
                <a:gd name="T80" fmla="*/ 639254 w 1001396"/>
                <a:gd name="T81" fmla="*/ 0 h 568833"/>
                <a:gd name="T82" fmla="*/ 674278 w 1001396"/>
                <a:gd name="T83" fmla="*/ 0 h 568833"/>
                <a:gd name="T84" fmla="*/ 707033 w 1001396"/>
                <a:gd name="T85" fmla="*/ 1008 h 568833"/>
                <a:gd name="T86" fmla="*/ 741049 w 1001396"/>
                <a:gd name="T87" fmla="*/ 3280 h 568833"/>
                <a:gd name="T88" fmla="*/ 773804 w 1001396"/>
                <a:gd name="T89" fmla="*/ 7570 h 568833"/>
                <a:gd name="T90" fmla="*/ 836171 w 1001396"/>
                <a:gd name="T91" fmla="*/ 19686 h 568833"/>
                <a:gd name="T92" fmla="*/ 893997 w 1001396"/>
                <a:gd name="T93" fmla="*/ 39379 h 568833"/>
                <a:gd name="T94" fmla="*/ 947540 w 1001396"/>
                <a:gd name="T95" fmla="*/ 67772 h 568833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w 1001396"/>
                <a:gd name="T145" fmla="*/ 0 h 568833"/>
                <a:gd name="T146" fmla="*/ 1001396 w 1001396"/>
                <a:gd name="T147" fmla="*/ 568833 h 568833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T144" t="T145" r="T146" b="T147"/>
              <a:pathLst>
                <a:path w="1001396" h="568833">
                  <a:moveTo>
                    <a:pt x="1001395" y="104775"/>
                  </a:moveTo>
                  <a:lnTo>
                    <a:pt x="991615" y="114681"/>
                  </a:lnTo>
                  <a:lnTo>
                    <a:pt x="957325" y="173101"/>
                  </a:lnTo>
                  <a:lnTo>
                    <a:pt x="946276" y="197357"/>
                  </a:lnTo>
                  <a:lnTo>
                    <a:pt x="889000" y="202819"/>
                  </a:lnTo>
                  <a:lnTo>
                    <a:pt x="845058" y="208280"/>
                  </a:lnTo>
                  <a:lnTo>
                    <a:pt x="796543" y="215011"/>
                  </a:lnTo>
                  <a:lnTo>
                    <a:pt x="743585" y="223901"/>
                  </a:lnTo>
                  <a:lnTo>
                    <a:pt x="687324" y="235838"/>
                  </a:lnTo>
                  <a:lnTo>
                    <a:pt x="628014" y="250317"/>
                  </a:lnTo>
                  <a:lnTo>
                    <a:pt x="534288" y="276732"/>
                  </a:lnTo>
                  <a:lnTo>
                    <a:pt x="502412" y="287782"/>
                  </a:lnTo>
                  <a:lnTo>
                    <a:pt x="437388" y="312038"/>
                  </a:lnTo>
                  <a:lnTo>
                    <a:pt x="403225" y="325246"/>
                  </a:lnTo>
                  <a:lnTo>
                    <a:pt x="301751" y="370458"/>
                  </a:lnTo>
                  <a:lnTo>
                    <a:pt x="267715" y="388112"/>
                  </a:lnTo>
                  <a:lnTo>
                    <a:pt x="234696" y="406781"/>
                  </a:lnTo>
                  <a:lnTo>
                    <a:pt x="200405" y="425576"/>
                  </a:lnTo>
                  <a:lnTo>
                    <a:pt x="166370" y="446532"/>
                  </a:lnTo>
                  <a:lnTo>
                    <a:pt x="132079" y="468502"/>
                  </a:lnTo>
                  <a:lnTo>
                    <a:pt x="99187" y="491744"/>
                  </a:lnTo>
                  <a:lnTo>
                    <a:pt x="65913" y="516001"/>
                  </a:lnTo>
                  <a:lnTo>
                    <a:pt x="33020" y="541274"/>
                  </a:lnTo>
                  <a:lnTo>
                    <a:pt x="0" y="568832"/>
                  </a:lnTo>
                  <a:lnTo>
                    <a:pt x="5461" y="471932"/>
                  </a:lnTo>
                  <a:lnTo>
                    <a:pt x="13208" y="384682"/>
                  </a:lnTo>
                  <a:lnTo>
                    <a:pt x="24257" y="308737"/>
                  </a:lnTo>
                  <a:lnTo>
                    <a:pt x="36449" y="243713"/>
                  </a:lnTo>
                  <a:lnTo>
                    <a:pt x="51688" y="190881"/>
                  </a:lnTo>
                  <a:lnTo>
                    <a:pt x="69341" y="149859"/>
                  </a:lnTo>
                  <a:lnTo>
                    <a:pt x="89153" y="122301"/>
                  </a:lnTo>
                  <a:lnTo>
                    <a:pt x="111378" y="108076"/>
                  </a:lnTo>
                  <a:lnTo>
                    <a:pt x="187198" y="83693"/>
                  </a:lnTo>
                  <a:lnTo>
                    <a:pt x="258952" y="62738"/>
                  </a:lnTo>
                  <a:lnTo>
                    <a:pt x="313943" y="48513"/>
                  </a:lnTo>
                  <a:lnTo>
                    <a:pt x="406526" y="28575"/>
                  </a:lnTo>
                  <a:lnTo>
                    <a:pt x="439420" y="22098"/>
                  </a:lnTo>
                  <a:lnTo>
                    <a:pt x="472693" y="16509"/>
                  </a:lnTo>
                  <a:lnTo>
                    <a:pt x="540892" y="7619"/>
                  </a:lnTo>
                  <a:lnTo>
                    <a:pt x="610362" y="1015"/>
                  </a:lnTo>
                  <a:lnTo>
                    <a:pt x="644398" y="0"/>
                  </a:lnTo>
                  <a:lnTo>
                    <a:pt x="679703" y="0"/>
                  </a:lnTo>
                  <a:lnTo>
                    <a:pt x="712724" y="1015"/>
                  </a:lnTo>
                  <a:lnTo>
                    <a:pt x="747013" y="3301"/>
                  </a:lnTo>
                  <a:lnTo>
                    <a:pt x="780034" y="7619"/>
                  </a:lnTo>
                  <a:lnTo>
                    <a:pt x="842899" y="19812"/>
                  </a:lnTo>
                  <a:lnTo>
                    <a:pt x="901191" y="39624"/>
                  </a:lnTo>
                  <a:lnTo>
                    <a:pt x="955166" y="68199"/>
                  </a:lnTo>
                  <a:lnTo>
                    <a:pt x="1001395" y="104775"/>
                  </a:lnTo>
                  <a:close/>
                </a:path>
              </a:pathLst>
            </a:custGeom>
            <a:solidFill>
              <a:srgbClr val="49D6D8"/>
            </a:solidFill>
            <a:ln w="0" algn="ctr">
              <a:solidFill>
                <a:srgbClr val="49D6D8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0" name="Полилиния 298"/>
            <p:cNvSpPr>
              <a:spLocks noChangeArrowheads="1"/>
            </p:cNvSpPr>
            <p:nvPr/>
          </p:nvSpPr>
          <p:spPr bwMode="auto">
            <a:xfrm>
              <a:off x="7015216" y="4859338"/>
              <a:ext cx="895461" cy="1389063"/>
            </a:xfrm>
            <a:custGeom>
              <a:avLst/>
              <a:gdLst>
                <a:gd name="T0" fmla="*/ 0 w 894589"/>
                <a:gd name="T1" fmla="*/ 765087 h 1389382"/>
                <a:gd name="T2" fmla="*/ 32221 w 894589"/>
                <a:gd name="T3" fmla="*/ 701311 h 1389382"/>
                <a:gd name="T4" fmla="*/ 67771 w 894589"/>
                <a:gd name="T5" fmla="*/ 636391 h 1389382"/>
                <a:gd name="T6" fmla="*/ 107537 w 894589"/>
                <a:gd name="T7" fmla="*/ 569059 h 1389382"/>
                <a:gd name="T8" fmla="*/ 149735 w 894589"/>
                <a:gd name="T9" fmla="*/ 502114 h 1389382"/>
                <a:gd name="T10" fmla="*/ 195256 w 894589"/>
                <a:gd name="T11" fmla="*/ 436054 h 1389382"/>
                <a:gd name="T12" fmla="*/ 243974 w 894589"/>
                <a:gd name="T13" fmla="*/ 371007 h 1389382"/>
                <a:gd name="T14" fmla="*/ 295122 w 894589"/>
                <a:gd name="T15" fmla="*/ 309510 h 1389382"/>
                <a:gd name="T16" fmla="*/ 350488 w 894589"/>
                <a:gd name="T17" fmla="*/ 249918 h 1389382"/>
                <a:gd name="T18" fmla="*/ 408285 w 894589"/>
                <a:gd name="T19" fmla="*/ 194885 h 1389382"/>
                <a:gd name="T20" fmla="*/ 470557 w 894589"/>
                <a:gd name="T21" fmla="*/ 145312 h 1389382"/>
                <a:gd name="T22" fmla="*/ 534622 w 894589"/>
                <a:gd name="T23" fmla="*/ 101313 h 1389382"/>
                <a:gd name="T24" fmla="*/ 567994 w 894589"/>
                <a:gd name="T25" fmla="*/ 82544 h 1389382"/>
                <a:gd name="T26" fmla="*/ 601241 w 894589"/>
                <a:gd name="T27" fmla="*/ 65046 h 1389382"/>
                <a:gd name="T28" fmla="*/ 636788 w 894589"/>
                <a:gd name="T29" fmla="*/ 48565 h 1389382"/>
                <a:gd name="T30" fmla="*/ 672336 w 894589"/>
                <a:gd name="T31" fmla="*/ 35250 h 1389382"/>
                <a:gd name="T32" fmla="*/ 707755 w 894589"/>
                <a:gd name="T33" fmla="*/ 23207 h 1389382"/>
                <a:gd name="T34" fmla="*/ 745476 w 894589"/>
                <a:gd name="T35" fmla="*/ 14458 h 1389382"/>
                <a:gd name="T36" fmla="*/ 783198 w 894589"/>
                <a:gd name="T37" fmla="*/ 6591 h 1389382"/>
                <a:gd name="T38" fmla="*/ 822070 w 894589"/>
                <a:gd name="T39" fmla="*/ 2280 h 1389382"/>
                <a:gd name="T40" fmla="*/ 860943 w 894589"/>
                <a:gd name="T41" fmla="*/ 0 h 1389382"/>
                <a:gd name="T42" fmla="*/ 900710 w 894589"/>
                <a:gd name="T43" fmla="*/ 1144 h 1389382"/>
                <a:gd name="T44" fmla="*/ 892015 w 894589"/>
                <a:gd name="T45" fmla="*/ 39688 h 1389382"/>
                <a:gd name="T46" fmla="*/ 883064 w 894589"/>
                <a:gd name="T47" fmla="*/ 82544 h 1389382"/>
                <a:gd name="T48" fmla="*/ 867464 w 894589"/>
                <a:gd name="T49" fmla="*/ 180682 h 1389382"/>
                <a:gd name="T50" fmla="*/ 860943 w 894589"/>
                <a:gd name="T51" fmla="*/ 235716 h 1389382"/>
                <a:gd name="T52" fmla="*/ 855444 w 894589"/>
                <a:gd name="T53" fmla="*/ 295054 h 1389382"/>
                <a:gd name="T54" fmla="*/ 846365 w 894589"/>
                <a:gd name="T55" fmla="*/ 427177 h 1389382"/>
                <a:gd name="T56" fmla="*/ 812097 w 894589"/>
                <a:gd name="T57" fmla="*/ 445943 h 1389382"/>
                <a:gd name="T58" fmla="*/ 775527 w 894589"/>
                <a:gd name="T59" fmla="*/ 467877 h 1389382"/>
                <a:gd name="T60" fmla="*/ 736781 w 894589"/>
                <a:gd name="T61" fmla="*/ 494248 h 1389382"/>
                <a:gd name="T62" fmla="*/ 697783 w 894589"/>
                <a:gd name="T63" fmla="*/ 524052 h 1389382"/>
                <a:gd name="T64" fmla="*/ 656735 w 894589"/>
                <a:gd name="T65" fmla="*/ 559171 h 1389382"/>
                <a:gd name="T66" fmla="*/ 615690 w 894589"/>
                <a:gd name="T67" fmla="*/ 598983 h 1389382"/>
                <a:gd name="T68" fmla="*/ 574773 w 894589"/>
                <a:gd name="T69" fmla="*/ 643997 h 1389382"/>
                <a:gd name="T70" fmla="*/ 532576 w 894589"/>
                <a:gd name="T71" fmla="*/ 694713 h 1389382"/>
                <a:gd name="T72" fmla="*/ 490250 w 894589"/>
                <a:gd name="T73" fmla="*/ 752027 h 1389382"/>
                <a:gd name="T74" fmla="*/ 449204 w 894589"/>
                <a:gd name="T75" fmla="*/ 813651 h 1389382"/>
                <a:gd name="T76" fmla="*/ 408285 w 894589"/>
                <a:gd name="T77" fmla="*/ 882880 h 1389382"/>
                <a:gd name="T78" fmla="*/ 368263 w 894589"/>
                <a:gd name="T79" fmla="*/ 958958 h 1389382"/>
                <a:gd name="T80" fmla="*/ 329391 w 894589"/>
                <a:gd name="T81" fmla="*/ 1042514 h 1389382"/>
                <a:gd name="T82" fmla="*/ 292947 w 894589"/>
                <a:gd name="T83" fmla="*/ 1132799 h 1389382"/>
                <a:gd name="T84" fmla="*/ 257400 w 894589"/>
                <a:gd name="T85" fmla="*/ 1230808 h 1389382"/>
                <a:gd name="T86" fmla="*/ 224027 w 894589"/>
                <a:gd name="T87" fmla="*/ 1337573 h 1389382"/>
                <a:gd name="T88" fmla="*/ 170832 w 894589"/>
                <a:gd name="T89" fmla="*/ 1354056 h 1389382"/>
                <a:gd name="T90" fmla="*/ 117639 w 894589"/>
                <a:gd name="T91" fmla="*/ 1372694 h 1389382"/>
                <a:gd name="T92" fmla="*/ 81070 w 894589"/>
                <a:gd name="T93" fmla="*/ 1387148 h 1389382"/>
                <a:gd name="T94" fmla="*/ 72118 w 894589"/>
                <a:gd name="T95" fmla="*/ 1351773 h 1389382"/>
                <a:gd name="T96" fmla="*/ 62142 w 894589"/>
                <a:gd name="T97" fmla="*/ 1305746 h 1389382"/>
                <a:gd name="T98" fmla="*/ 49868 w 894589"/>
                <a:gd name="T99" fmla="*/ 1240574 h 1389382"/>
                <a:gd name="T100" fmla="*/ 36700 w 894589"/>
                <a:gd name="T101" fmla="*/ 1154862 h 1389382"/>
                <a:gd name="T102" fmla="*/ 23402 w 894589"/>
                <a:gd name="T103" fmla="*/ 1047080 h 1389382"/>
                <a:gd name="T104" fmla="*/ 9975 w 894589"/>
                <a:gd name="T105" fmla="*/ 918258 h 1389382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894589"/>
                <a:gd name="T160" fmla="*/ 0 h 1389382"/>
                <a:gd name="T161" fmla="*/ 894589 w 894589"/>
                <a:gd name="T162" fmla="*/ 1389382 h 1389382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894589" h="1389382">
                  <a:moveTo>
                    <a:pt x="0" y="766319"/>
                  </a:moveTo>
                  <a:lnTo>
                    <a:pt x="32004" y="702438"/>
                  </a:lnTo>
                  <a:lnTo>
                    <a:pt x="67309" y="637413"/>
                  </a:lnTo>
                  <a:lnTo>
                    <a:pt x="106806" y="569976"/>
                  </a:lnTo>
                  <a:lnTo>
                    <a:pt x="148717" y="502920"/>
                  </a:lnTo>
                  <a:lnTo>
                    <a:pt x="193929" y="436754"/>
                  </a:lnTo>
                  <a:lnTo>
                    <a:pt x="242316" y="371602"/>
                  </a:lnTo>
                  <a:lnTo>
                    <a:pt x="293116" y="310007"/>
                  </a:lnTo>
                  <a:lnTo>
                    <a:pt x="348106" y="250318"/>
                  </a:lnTo>
                  <a:lnTo>
                    <a:pt x="405510" y="195200"/>
                  </a:lnTo>
                  <a:lnTo>
                    <a:pt x="467359" y="145543"/>
                  </a:lnTo>
                  <a:lnTo>
                    <a:pt x="530987" y="101474"/>
                  </a:lnTo>
                  <a:lnTo>
                    <a:pt x="564133" y="82677"/>
                  </a:lnTo>
                  <a:lnTo>
                    <a:pt x="597154" y="65151"/>
                  </a:lnTo>
                  <a:lnTo>
                    <a:pt x="632459" y="48642"/>
                  </a:lnTo>
                  <a:lnTo>
                    <a:pt x="667766" y="35306"/>
                  </a:lnTo>
                  <a:lnTo>
                    <a:pt x="702944" y="23242"/>
                  </a:lnTo>
                  <a:lnTo>
                    <a:pt x="740409" y="14479"/>
                  </a:lnTo>
                  <a:lnTo>
                    <a:pt x="777875" y="6605"/>
                  </a:lnTo>
                  <a:lnTo>
                    <a:pt x="816482" y="2287"/>
                  </a:lnTo>
                  <a:lnTo>
                    <a:pt x="855091" y="0"/>
                  </a:lnTo>
                  <a:lnTo>
                    <a:pt x="894588" y="1144"/>
                  </a:lnTo>
                  <a:lnTo>
                    <a:pt x="885952" y="39751"/>
                  </a:lnTo>
                  <a:lnTo>
                    <a:pt x="877062" y="82677"/>
                  </a:lnTo>
                  <a:lnTo>
                    <a:pt x="861568" y="180975"/>
                  </a:lnTo>
                  <a:lnTo>
                    <a:pt x="855091" y="236094"/>
                  </a:lnTo>
                  <a:lnTo>
                    <a:pt x="849630" y="295530"/>
                  </a:lnTo>
                  <a:lnTo>
                    <a:pt x="840613" y="427863"/>
                  </a:lnTo>
                  <a:lnTo>
                    <a:pt x="806577" y="446660"/>
                  </a:lnTo>
                  <a:lnTo>
                    <a:pt x="770255" y="468631"/>
                  </a:lnTo>
                  <a:lnTo>
                    <a:pt x="731773" y="495046"/>
                  </a:lnTo>
                  <a:lnTo>
                    <a:pt x="693039" y="524892"/>
                  </a:lnTo>
                  <a:lnTo>
                    <a:pt x="652271" y="560070"/>
                  </a:lnTo>
                  <a:lnTo>
                    <a:pt x="611505" y="599949"/>
                  </a:lnTo>
                  <a:lnTo>
                    <a:pt x="570865" y="645033"/>
                  </a:lnTo>
                  <a:lnTo>
                    <a:pt x="528955" y="695833"/>
                  </a:lnTo>
                  <a:lnTo>
                    <a:pt x="486918" y="753238"/>
                  </a:lnTo>
                  <a:lnTo>
                    <a:pt x="446151" y="814960"/>
                  </a:lnTo>
                  <a:lnTo>
                    <a:pt x="405510" y="884301"/>
                  </a:lnTo>
                  <a:lnTo>
                    <a:pt x="365759" y="960501"/>
                  </a:lnTo>
                  <a:lnTo>
                    <a:pt x="327152" y="1044194"/>
                  </a:lnTo>
                  <a:lnTo>
                    <a:pt x="290956" y="1134619"/>
                  </a:lnTo>
                  <a:lnTo>
                    <a:pt x="255651" y="1232789"/>
                  </a:lnTo>
                  <a:lnTo>
                    <a:pt x="222504" y="1339724"/>
                  </a:lnTo>
                  <a:lnTo>
                    <a:pt x="169671" y="1356233"/>
                  </a:lnTo>
                  <a:lnTo>
                    <a:pt x="116840" y="1374902"/>
                  </a:lnTo>
                  <a:lnTo>
                    <a:pt x="80518" y="1389381"/>
                  </a:lnTo>
                  <a:lnTo>
                    <a:pt x="71628" y="1353948"/>
                  </a:lnTo>
                  <a:lnTo>
                    <a:pt x="61721" y="1307846"/>
                  </a:lnTo>
                  <a:lnTo>
                    <a:pt x="49530" y="1242569"/>
                  </a:lnTo>
                  <a:lnTo>
                    <a:pt x="36448" y="1156717"/>
                  </a:lnTo>
                  <a:lnTo>
                    <a:pt x="23241" y="1048767"/>
                  </a:lnTo>
                  <a:lnTo>
                    <a:pt x="9905" y="919735"/>
                  </a:lnTo>
                  <a:lnTo>
                    <a:pt x="0" y="766319"/>
                  </a:lnTo>
                  <a:close/>
                </a:path>
              </a:pathLst>
            </a:custGeom>
            <a:solidFill>
              <a:srgbClr val="AFEDEF"/>
            </a:solidFill>
            <a:ln w="0" algn="ctr">
              <a:solidFill>
                <a:srgbClr val="AFED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1" name="Полилиния 299"/>
            <p:cNvSpPr>
              <a:spLocks noChangeArrowheads="1"/>
            </p:cNvSpPr>
            <p:nvPr/>
          </p:nvSpPr>
          <p:spPr bwMode="auto">
            <a:xfrm>
              <a:off x="7005690" y="4714875"/>
              <a:ext cx="949443" cy="909638"/>
            </a:xfrm>
            <a:custGeom>
              <a:avLst/>
              <a:gdLst>
                <a:gd name="T0" fmla="*/ 903882 w 949706"/>
                <a:gd name="T1" fmla="*/ 144470 h 909576"/>
                <a:gd name="T2" fmla="*/ 864461 w 949706"/>
                <a:gd name="T3" fmla="*/ 143326 h 909576"/>
                <a:gd name="T4" fmla="*/ 825928 w 949706"/>
                <a:gd name="T5" fmla="*/ 145613 h 909576"/>
                <a:gd name="T6" fmla="*/ 787398 w 949706"/>
                <a:gd name="T7" fmla="*/ 149931 h 909576"/>
                <a:gd name="T8" fmla="*/ 750002 w 949706"/>
                <a:gd name="T9" fmla="*/ 157812 h 909576"/>
                <a:gd name="T10" fmla="*/ 712609 w 949706"/>
                <a:gd name="T11" fmla="*/ 166575 h 909576"/>
                <a:gd name="T12" fmla="*/ 677499 w 949706"/>
                <a:gd name="T13" fmla="*/ 178646 h 909576"/>
                <a:gd name="T14" fmla="*/ 642262 w 949706"/>
                <a:gd name="T15" fmla="*/ 191989 h 909576"/>
                <a:gd name="T16" fmla="*/ 607027 w 949706"/>
                <a:gd name="T17" fmla="*/ 208505 h 909576"/>
                <a:gd name="T18" fmla="*/ 574069 w 949706"/>
                <a:gd name="T19" fmla="*/ 226038 h 909576"/>
                <a:gd name="T20" fmla="*/ 540986 w 949706"/>
                <a:gd name="T21" fmla="*/ 244849 h 909576"/>
                <a:gd name="T22" fmla="*/ 477484 w 949706"/>
                <a:gd name="T23" fmla="*/ 288939 h 909576"/>
                <a:gd name="T24" fmla="*/ 415754 w 949706"/>
                <a:gd name="T25" fmla="*/ 338617 h 909576"/>
                <a:gd name="T26" fmla="*/ 358462 w 949706"/>
                <a:gd name="T27" fmla="*/ 393763 h 909576"/>
                <a:gd name="T28" fmla="*/ 303577 w 949706"/>
                <a:gd name="T29" fmla="*/ 453480 h 909576"/>
                <a:gd name="T30" fmla="*/ 252875 w 949706"/>
                <a:gd name="T31" fmla="*/ 515103 h 909576"/>
                <a:gd name="T32" fmla="*/ 204579 w 949706"/>
                <a:gd name="T33" fmla="*/ 580290 h 909576"/>
                <a:gd name="T34" fmla="*/ 159458 w 949706"/>
                <a:gd name="T35" fmla="*/ 646484 h 909576"/>
                <a:gd name="T36" fmla="*/ 117624 w 949706"/>
                <a:gd name="T37" fmla="*/ 713575 h 909576"/>
                <a:gd name="T38" fmla="*/ 78204 w 949706"/>
                <a:gd name="T39" fmla="*/ 781040 h 909576"/>
                <a:gd name="T40" fmla="*/ 42969 w 949706"/>
                <a:gd name="T41" fmla="*/ 846100 h 909576"/>
                <a:gd name="T42" fmla="*/ 11028 w 949706"/>
                <a:gd name="T43" fmla="*/ 910009 h 909576"/>
                <a:gd name="T44" fmla="*/ 10011 w 949706"/>
                <a:gd name="T45" fmla="*/ 904547 h 909576"/>
                <a:gd name="T46" fmla="*/ 10011 w 949706"/>
                <a:gd name="T47" fmla="*/ 891333 h 909576"/>
                <a:gd name="T48" fmla="*/ 8876 w 949706"/>
                <a:gd name="T49" fmla="*/ 885864 h 909576"/>
                <a:gd name="T50" fmla="*/ 0 w 949706"/>
                <a:gd name="T51" fmla="*/ 608877 h 909576"/>
                <a:gd name="T52" fmla="*/ 0 w 949706"/>
                <a:gd name="T53" fmla="*/ 485372 h 909576"/>
                <a:gd name="T54" fmla="*/ 3422 w 949706"/>
                <a:gd name="T55" fmla="*/ 371650 h 909576"/>
                <a:gd name="T56" fmla="*/ 53997 w 949706"/>
                <a:gd name="T57" fmla="*/ 330869 h 909576"/>
                <a:gd name="T58" fmla="*/ 104444 w 949706"/>
                <a:gd name="T59" fmla="*/ 292240 h 909576"/>
                <a:gd name="T60" fmla="*/ 156163 w 949706"/>
                <a:gd name="T61" fmla="*/ 258190 h 909576"/>
                <a:gd name="T62" fmla="*/ 208000 w 949706"/>
                <a:gd name="T63" fmla="*/ 226038 h 909576"/>
                <a:gd name="T64" fmla="*/ 259591 w 949706"/>
                <a:gd name="T65" fmla="*/ 196307 h 909576"/>
                <a:gd name="T66" fmla="*/ 311310 w 949706"/>
                <a:gd name="T67" fmla="*/ 169884 h 909576"/>
                <a:gd name="T68" fmla="*/ 362895 w 949706"/>
                <a:gd name="T69" fmla="*/ 145613 h 909576"/>
                <a:gd name="T70" fmla="*/ 414612 w 949706"/>
                <a:gd name="T71" fmla="*/ 123500 h 909576"/>
                <a:gd name="T72" fmla="*/ 455301 w 949706"/>
                <a:gd name="T73" fmla="*/ 108126 h 909576"/>
                <a:gd name="T74" fmla="*/ 496114 w 949706"/>
                <a:gd name="T75" fmla="*/ 93642 h 909576"/>
                <a:gd name="T76" fmla="*/ 535539 w 949706"/>
                <a:gd name="T77" fmla="*/ 80554 h 909576"/>
                <a:gd name="T78" fmla="*/ 575212 w 949706"/>
                <a:gd name="T79" fmla="*/ 68361 h 909576"/>
                <a:gd name="T80" fmla="*/ 613743 w 949706"/>
                <a:gd name="T81" fmla="*/ 57305 h 909576"/>
                <a:gd name="T82" fmla="*/ 651009 w 949706"/>
                <a:gd name="T83" fmla="*/ 47520 h 909576"/>
                <a:gd name="T84" fmla="*/ 687385 w 949706"/>
                <a:gd name="T85" fmla="*/ 38502 h 909576"/>
                <a:gd name="T86" fmla="*/ 722500 w 949706"/>
                <a:gd name="T87" fmla="*/ 32019 h 909576"/>
                <a:gd name="T88" fmla="*/ 788409 w 949706"/>
                <a:gd name="T89" fmla="*/ 18550 h 909576"/>
                <a:gd name="T90" fmla="*/ 848872 w 949706"/>
                <a:gd name="T91" fmla="*/ 10040 h 909576"/>
                <a:gd name="T92" fmla="*/ 901854 w 949706"/>
                <a:gd name="T93" fmla="*/ 4445 h 909576"/>
                <a:gd name="T94" fmla="*/ 947864 w 949706"/>
                <a:gd name="T95" fmla="*/ 0 h 909576"/>
                <a:gd name="T96" fmla="*/ 925936 w 949706"/>
                <a:gd name="T97" fmla="*/ 61751 h 909576"/>
                <a:gd name="T98" fmla="*/ 909461 w 949706"/>
                <a:gd name="T99" fmla="*/ 121214 h 90957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949706"/>
                <a:gd name="T151" fmla="*/ 0 h 909576"/>
                <a:gd name="T152" fmla="*/ 949706 w 949706"/>
                <a:gd name="T153" fmla="*/ 909576 h 909576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949706" h="909576">
                  <a:moveTo>
                    <a:pt x="905637" y="144400"/>
                  </a:moveTo>
                  <a:lnTo>
                    <a:pt x="866140" y="143256"/>
                  </a:lnTo>
                  <a:lnTo>
                    <a:pt x="827531" y="145543"/>
                  </a:lnTo>
                  <a:lnTo>
                    <a:pt x="788924" y="149861"/>
                  </a:lnTo>
                  <a:lnTo>
                    <a:pt x="751458" y="157735"/>
                  </a:lnTo>
                  <a:lnTo>
                    <a:pt x="713993" y="166498"/>
                  </a:lnTo>
                  <a:lnTo>
                    <a:pt x="678815" y="178562"/>
                  </a:lnTo>
                  <a:lnTo>
                    <a:pt x="643508" y="191898"/>
                  </a:lnTo>
                  <a:lnTo>
                    <a:pt x="608203" y="208407"/>
                  </a:lnTo>
                  <a:lnTo>
                    <a:pt x="575182" y="225933"/>
                  </a:lnTo>
                  <a:lnTo>
                    <a:pt x="542036" y="244730"/>
                  </a:lnTo>
                  <a:lnTo>
                    <a:pt x="478408" y="288799"/>
                  </a:lnTo>
                  <a:lnTo>
                    <a:pt x="416559" y="338456"/>
                  </a:lnTo>
                  <a:lnTo>
                    <a:pt x="359155" y="393574"/>
                  </a:lnTo>
                  <a:lnTo>
                    <a:pt x="304165" y="453263"/>
                  </a:lnTo>
                  <a:lnTo>
                    <a:pt x="253365" y="514858"/>
                  </a:lnTo>
                  <a:lnTo>
                    <a:pt x="204978" y="580010"/>
                  </a:lnTo>
                  <a:lnTo>
                    <a:pt x="159766" y="646176"/>
                  </a:lnTo>
                  <a:lnTo>
                    <a:pt x="117855" y="713232"/>
                  </a:lnTo>
                  <a:lnTo>
                    <a:pt x="78358" y="780669"/>
                  </a:lnTo>
                  <a:lnTo>
                    <a:pt x="43053" y="845694"/>
                  </a:lnTo>
                  <a:lnTo>
                    <a:pt x="11049" y="909575"/>
                  </a:lnTo>
                  <a:lnTo>
                    <a:pt x="10032" y="904113"/>
                  </a:lnTo>
                  <a:lnTo>
                    <a:pt x="10032" y="890906"/>
                  </a:lnTo>
                  <a:lnTo>
                    <a:pt x="8890" y="885444"/>
                  </a:lnTo>
                  <a:lnTo>
                    <a:pt x="0" y="608585"/>
                  </a:lnTo>
                  <a:lnTo>
                    <a:pt x="0" y="485141"/>
                  </a:lnTo>
                  <a:lnTo>
                    <a:pt x="3429" y="371475"/>
                  </a:lnTo>
                  <a:lnTo>
                    <a:pt x="54102" y="330708"/>
                  </a:lnTo>
                  <a:lnTo>
                    <a:pt x="104647" y="292100"/>
                  </a:lnTo>
                  <a:lnTo>
                    <a:pt x="156464" y="258064"/>
                  </a:lnTo>
                  <a:lnTo>
                    <a:pt x="208406" y="225933"/>
                  </a:lnTo>
                  <a:lnTo>
                    <a:pt x="260095" y="196216"/>
                  </a:lnTo>
                  <a:lnTo>
                    <a:pt x="311912" y="169800"/>
                  </a:lnTo>
                  <a:lnTo>
                    <a:pt x="363601" y="145543"/>
                  </a:lnTo>
                  <a:lnTo>
                    <a:pt x="415417" y="123444"/>
                  </a:lnTo>
                  <a:lnTo>
                    <a:pt x="456183" y="108077"/>
                  </a:lnTo>
                  <a:lnTo>
                    <a:pt x="497078" y="93600"/>
                  </a:lnTo>
                  <a:lnTo>
                    <a:pt x="536575" y="80519"/>
                  </a:lnTo>
                  <a:lnTo>
                    <a:pt x="576326" y="68326"/>
                  </a:lnTo>
                  <a:lnTo>
                    <a:pt x="614933" y="57277"/>
                  </a:lnTo>
                  <a:lnTo>
                    <a:pt x="652271" y="47499"/>
                  </a:lnTo>
                  <a:lnTo>
                    <a:pt x="688720" y="38481"/>
                  </a:lnTo>
                  <a:lnTo>
                    <a:pt x="723900" y="32005"/>
                  </a:lnTo>
                  <a:lnTo>
                    <a:pt x="789940" y="18543"/>
                  </a:lnTo>
                  <a:lnTo>
                    <a:pt x="850518" y="10033"/>
                  </a:lnTo>
                  <a:lnTo>
                    <a:pt x="903604" y="4445"/>
                  </a:lnTo>
                  <a:lnTo>
                    <a:pt x="949705" y="0"/>
                  </a:lnTo>
                  <a:lnTo>
                    <a:pt x="927734" y="61723"/>
                  </a:lnTo>
                  <a:lnTo>
                    <a:pt x="911225" y="121158"/>
                  </a:lnTo>
                  <a:lnTo>
                    <a:pt x="905637" y="144400"/>
                  </a:lnTo>
                  <a:close/>
                </a:path>
              </a:pathLst>
            </a:custGeom>
            <a:solidFill>
              <a:srgbClr val="84E2E5"/>
            </a:solidFill>
            <a:ln w="0" algn="ctr">
              <a:solidFill>
                <a:srgbClr val="84E2E5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2" name="Полилиния 300"/>
            <p:cNvSpPr>
              <a:spLocks noChangeArrowheads="1"/>
            </p:cNvSpPr>
            <p:nvPr/>
          </p:nvSpPr>
          <p:spPr bwMode="auto">
            <a:xfrm>
              <a:off x="7239082" y="5286375"/>
              <a:ext cx="636666" cy="912813"/>
            </a:xfrm>
            <a:custGeom>
              <a:avLst/>
              <a:gdLst>
                <a:gd name="T0" fmla="*/ 0 w 636778"/>
                <a:gd name="T1" fmla="*/ 918539 h 911862"/>
                <a:gd name="T2" fmla="*/ 33105 w 636778"/>
                <a:gd name="T3" fmla="*/ 810821 h 911862"/>
                <a:gd name="T4" fmla="*/ 68368 w 636778"/>
                <a:gd name="T5" fmla="*/ 711932 h 911862"/>
                <a:gd name="T6" fmla="*/ 104522 w 636778"/>
                <a:gd name="T7" fmla="*/ 620845 h 911862"/>
                <a:gd name="T8" fmla="*/ 143080 w 636778"/>
                <a:gd name="T9" fmla="*/ 536540 h 911862"/>
                <a:gd name="T10" fmla="*/ 182782 w 636778"/>
                <a:gd name="T11" fmla="*/ 459782 h 911862"/>
                <a:gd name="T12" fmla="*/ 223374 w 636778"/>
                <a:gd name="T13" fmla="*/ 389932 h 911862"/>
                <a:gd name="T14" fmla="*/ 264092 w 636778"/>
                <a:gd name="T15" fmla="*/ 327758 h 911862"/>
                <a:gd name="T16" fmla="*/ 306073 w 636778"/>
                <a:gd name="T17" fmla="*/ 269933 h 911862"/>
                <a:gd name="T18" fmla="*/ 347934 w 636778"/>
                <a:gd name="T19" fmla="*/ 218760 h 911862"/>
                <a:gd name="T20" fmla="*/ 388525 w 636778"/>
                <a:gd name="T21" fmla="*/ 173346 h 911862"/>
                <a:gd name="T22" fmla="*/ 429235 w 636778"/>
                <a:gd name="T23" fmla="*/ 133175 h 911862"/>
                <a:gd name="T24" fmla="*/ 469954 w 636778"/>
                <a:gd name="T25" fmla="*/ 97740 h 911862"/>
                <a:gd name="T26" fmla="*/ 508639 w 636778"/>
                <a:gd name="T27" fmla="*/ 67674 h 911862"/>
                <a:gd name="T28" fmla="*/ 547079 w 636778"/>
                <a:gd name="T29" fmla="*/ 41069 h 911862"/>
                <a:gd name="T30" fmla="*/ 583352 w 636778"/>
                <a:gd name="T31" fmla="*/ 18937 h 911862"/>
                <a:gd name="T32" fmla="*/ 617346 w 636778"/>
                <a:gd name="T33" fmla="*/ 0 h 911862"/>
                <a:gd name="T34" fmla="*/ 611892 w 636778"/>
                <a:gd name="T35" fmla="*/ 167846 h 911862"/>
                <a:gd name="T36" fmla="*/ 613161 w 636778"/>
                <a:gd name="T37" fmla="*/ 361019 h 911862"/>
                <a:gd name="T38" fmla="*/ 620775 w 636778"/>
                <a:gd name="T39" fmla="*/ 579651 h 911862"/>
                <a:gd name="T40" fmla="*/ 635993 w 636778"/>
                <a:gd name="T41" fmla="*/ 828604 h 911862"/>
                <a:gd name="T42" fmla="*/ 558114 w 636778"/>
                <a:gd name="T43" fmla="*/ 827453 h 911862"/>
                <a:gd name="T44" fmla="*/ 526145 w 636778"/>
                <a:gd name="T45" fmla="*/ 828604 h 911862"/>
                <a:gd name="T46" fmla="*/ 448011 w 636778"/>
                <a:gd name="T47" fmla="*/ 832953 h 911862"/>
                <a:gd name="T48" fmla="*/ 402981 w 636778"/>
                <a:gd name="T49" fmla="*/ 837432 h 911862"/>
                <a:gd name="T50" fmla="*/ 353260 w 636778"/>
                <a:gd name="T51" fmla="*/ 842932 h 911862"/>
                <a:gd name="T52" fmla="*/ 245443 w 636778"/>
                <a:gd name="T53" fmla="*/ 859564 h 911862"/>
                <a:gd name="T54" fmla="*/ 187220 w 636778"/>
                <a:gd name="T55" fmla="*/ 870690 h 911862"/>
                <a:gd name="T56" fmla="*/ 126592 w 636778"/>
                <a:gd name="T57" fmla="*/ 884252 h 911862"/>
                <a:gd name="T58" fmla="*/ 63931 w 636778"/>
                <a:gd name="T59" fmla="*/ 899602 h 911862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w 636778"/>
                <a:gd name="T91" fmla="*/ 0 h 911862"/>
                <a:gd name="T92" fmla="*/ 636778 w 636778"/>
                <a:gd name="T93" fmla="*/ 911862 h 911862"/>
              </a:gdLst>
              <a:ahLst/>
              <a:cxnLst>
                <a:cxn ang="T60">
                  <a:pos x="T0" y="T1"/>
                </a:cxn>
                <a:cxn ang="T61">
                  <a:pos x="T2" y="T3"/>
                </a:cxn>
                <a:cxn ang="T62">
                  <a:pos x="T4" y="T5"/>
                </a:cxn>
                <a:cxn ang="T63">
                  <a:pos x="T6" y="T7"/>
                </a:cxn>
                <a:cxn ang="T64">
                  <a:pos x="T8" y="T9"/>
                </a:cxn>
                <a:cxn ang="T65">
                  <a:pos x="T10" y="T11"/>
                </a:cxn>
                <a:cxn ang="T66">
                  <a:pos x="T12" y="T13"/>
                </a:cxn>
                <a:cxn ang="T67">
                  <a:pos x="T14" y="T15"/>
                </a:cxn>
                <a:cxn ang="T68">
                  <a:pos x="T16" y="T17"/>
                </a:cxn>
                <a:cxn ang="T69">
                  <a:pos x="T18" y="T19"/>
                </a:cxn>
                <a:cxn ang="T70">
                  <a:pos x="T20" y="T21"/>
                </a:cxn>
                <a:cxn ang="T71">
                  <a:pos x="T22" y="T23"/>
                </a:cxn>
                <a:cxn ang="T72">
                  <a:pos x="T24" y="T25"/>
                </a:cxn>
                <a:cxn ang="T73">
                  <a:pos x="T26" y="T27"/>
                </a:cxn>
                <a:cxn ang="T74">
                  <a:pos x="T28" y="T29"/>
                </a:cxn>
                <a:cxn ang="T75">
                  <a:pos x="T30" y="T31"/>
                </a:cxn>
                <a:cxn ang="T76">
                  <a:pos x="T32" y="T33"/>
                </a:cxn>
                <a:cxn ang="T77">
                  <a:pos x="T34" y="T35"/>
                </a:cxn>
                <a:cxn ang="T78">
                  <a:pos x="T36" y="T37"/>
                </a:cxn>
                <a:cxn ang="T79">
                  <a:pos x="T38" y="T39"/>
                </a:cxn>
                <a:cxn ang="T80">
                  <a:pos x="T40" y="T41"/>
                </a:cxn>
                <a:cxn ang="T81">
                  <a:pos x="T42" y="T43"/>
                </a:cxn>
                <a:cxn ang="T82">
                  <a:pos x="T44" y="T45"/>
                </a:cxn>
                <a:cxn ang="T83">
                  <a:pos x="T46" y="T47"/>
                </a:cxn>
                <a:cxn ang="T84">
                  <a:pos x="T48" y="T49"/>
                </a:cxn>
                <a:cxn ang="T85">
                  <a:pos x="T50" y="T51"/>
                </a:cxn>
                <a:cxn ang="T86">
                  <a:pos x="T52" y="T53"/>
                </a:cxn>
                <a:cxn ang="T87">
                  <a:pos x="T54" y="T55"/>
                </a:cxn>
                <a:cxn ang="T88">
                  <a:pos x="T56" y="T57"/>
                </a:cxn>
                <a:cxn ang="T89">
                  <a:pos x="T58" y="T59"/>
                </a:cxn>
              </a:cxnLst>
              <a:rect l="T90" t="T91" r="T92" b="T93"/>
              <a:pathLst>
                <a:path w="636778" h="911862">
                  <a:moveTo>
                    <a:pt x="0" y="911861"/>
                  </a:moveTo>
                  <a:lnTo>
                    <a:pt x="33147" y="804926"/>
                  </a:lnTo>
                  <a:lnTo>
                    <a:pt x="68452" y="706756"/>
                  </a:lnTo>
                  <a:lnTo>
                    <a:pt x="104648" y="616331"/>
                  </a:lnTo>
                  <a:lnTo>
                    <a:pt x="143255" y="532638"/>
                  </a:lnTo>
                  <a:lnTo>
                    <a:pt x="183006" y="456438"/>
                  </a:lnTo>
                  <a:lnTo>
                    <a:pt x="223647" y="387097"/>
                  </a:lnTo>
                  <a:lnTo>
                    <a:pt x="264414" y="325375"/>
                  </a:lnTo>
                  <a:lnTo>
                    <a:pt x="306451" y="267970"/>
                  </a:lnTo>
                  <a:lnTo>
                    <a:pt x="348361" y="217170"/>
                  </a:lnTo>
                  <a:lnTo>
                    <a:pt x="389001" y="172086"/>
                  </a:lnTo>
                  <a:lnTo>
                    <a:pt x="429767" y="132207"/>
                  </a:lnTo>
                  <a:lnTo>
                    <a:pt x="470535" y="97029"/>
                  </a:lnTo>
                  <a:lnTo>
                    <a:pt x="509269" y="67183"/>
                  </a:lnTo>
                  <a:lnTo>
                    <a:pt x="547751" y="40768"/>
                  </a:lnTo>
                  <a:lnTo>
                    <a:pt x="584073" y="18797"/>
                  </a:lnTo>
                  <a:lnTo>
                    <a:pt x="618109" y="0"/>
                  </a:lnTo>
                  <a:lnTo>
                    <a:pt x="612648" y="166625"/>
                  </a:lnTo>
                  <a:lnTo>
                    <a:pt x="613917" y="358394"/>
                  </a:lnTo>
                  <a:lnTo>
                    <a:pt x="621538" y="575437"/>
                  </a:lnTo>
                  <a:lnTo>
                    <a:pt x="636777" y="822580"/>
                  </a:lnTo>
                  <a:lnTo>
                    <a:pt x="558800" y="821437"/>
                  </a:lnTo>
                  <a:lnTo>
                    <a:pt x="526796" y="822580"/>
                  </a:lnTo>
                  <a:lnTo>
                    <a:pt x="448564" y="826898"/>
                  </a:lnTo>
                  <a:lnTo>
                    <a:pt x="403478" y="831343"/>
                  </a:lnTo>
                  <a:lnTo>
                    <a:pt x="353694" y="836804"/>
                  </a:lnTo>
                  <a:lnTo>
                    <a:pt x="245744" y="853313"/>
                  </a:lnTo>
                  <a:lnTo>
                    <a:pt x="187451" y="864362"/>
                  </a:lnTo>
                  <a:lnTo>
                    <a:pt x="126746" y="877825"/>
                  </a:lnTo>
                  <a:lnTo>
                    <a:pt x="64008" y="893064"/>
                  </a:lnTo>
                  <a:lnTo>
                    <a:pt x="0" y="911861"/>
                  </a:lnTo>
                  <a:close/>
                </a:path>
              </a:pathLst>
            </a:custGeom>
            <a:solidFill>
              <a:srgbClr val="EAF9F9"/>
            </a:solidFill>
            <a:ln w="0" algn="ctr">
              <a:solidFill>
                <a:srgbClr val="EAF9F9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3" name="Полилиния 301"/>
            <p:cNvSpPr>
              <a:spLocks noChangeArrowheads="1"/>
            </p:cNvSpPr>
            <p:nvPr/>
          </p:nvSpPr>
          <p:spPr bwMode="auto">
            <a:xfrm>
              <a:off x="7108891" y="5830889"/>
              <a:ext cx="101613" cy="115887"/>
            </a:xfrm>
            <a:custGeom>
              <a:avLst/>
              <a:gdLst>
                <a:gd name="T0" fmla="*/ 99853 w 101348"/>
                <a:gd name="T1" fmla="*/ 22223 h 115697"/>
                <a:gd name="T2" fmla="*/ 103216 w 101348"/>
                <a:gd name="T3" fmla="*/ 31089 h 115697"/>
                <a:gd name="T4" fmla="*/ 101016 w 101348"/>
                <a:gd name="T5" fmla="*/ 41366 h 115697"/>
                <a:gd name="T6" fmla="*/ 96360 w 101348"/>
                <a:gd name="T7" fmla="*/ 52414 h 115697"/>
                <a:gd name="T8" fmla="*/ 86530 w 101348"/>
                <a:gd name="T9" fmla="*/ 63590 h 115697"/>
                <a:gd name="T10" fmla="*/ 80840 w 101348"/>
                <a:gd name="T11" fmla="*/ 66931 h 115697"/>
                <a:gd name="T12" fmla="*/ 77349 w 101348"/>
                <a:gd name="T13" fmla="*/ 68087 h 115697"/>
                <a:gd name="T14" fmla="*/ 80840 w 101348"/>
                <a:gd name="T15" fmla="*/ 71428 h 115697"/>
                <a:gd name="T16" fmla="*/ 80840 w 101348"/>
                <a:gd name="T17" fmla="*/ 72455 h 115697"/>
                <a:gd name="T18" fmla="*/ 86530 w 101348"/>
                <a:gd name="T19" fmla="*/ 83632 h 115697"/>
                <a:gd name="T20" fmla="*/ 88600 w 101348"/>
                <a:gd name="T21" fmla="*/ 95965 h 115697"/>
                <a:gd name="T22" fmla="*/ 87435 w 101348"/>
                <a:gd name="T23" fmla="*/ 105856 h 115697"/>
                <a:gd name="T24" fmla="*/ 83039 w 101348"/>
                <a:gd name="T25" fmla="*/ 113821 h 115697"/>
                <a:gd name="T26" fmla="*/ 79677 w 101348"/>
                <a:gd name="T27" fmla="*/ 116134 h 115697"/>
                <a:gd name="T28" fmla="*/ 75277 w 101348"/>
                <a:gd name="T29" fmla="*/ 117033 h 115697"/>
                <a:gd name="T30" fmla="*/ 70622 w 101348"/>
                <a:gd name="T31" fmla="*/ 117033 h 115697"/>
                <a:gd name="T32" fmla="*/ 66223 w 101348"/>
                <a:gd name="T33" fmla="*/ 116134 h 115697"/>
                <a:gd name="T34" fmla="*/ 61827 w 101348"/>
                <a:gd name="T35" fmla="*/ 113821 h 115697"/>
                <a:gd name="T36" fmla="*/ 57171 w 101348"/>
                <a:gd name="T37" fmla="*/ 110482 h 115697"/>
                <a:gd name="T38" fmla="*/ 48246 w 101348"/>
                <a:gd name="T39" fmla="*/ 100333 h 115697"/>
                <a:gd name="T40" fmla="*/ 42555 w 101348"/>
                <a:gd name="T41" fmla="*/ 89156 h 115697"/>
                <a:gd name="T42" fmla="*/ 39321 w 101348"/>
                <a:gd name="T43" fmla="*/ 92624 h 115697"/>
                <a:gd name="T44" fmla="*/ 29231 w 101348"/>
                <a:gd name="T45" fmla="*/ 99305 h 115697"/>
                <a:gd name="T46" fmla="*/ 19144 w 101348"/>
                <a:gd name="T47" fmla="*/ 101488 h 115697"/>
                <a:gd name="T48" fmla="*/ 14486 w 101348"/>
                <a:gd name="T49" fmla="*/ 101488 h 115697"/>
                <a:gd name="T50" fmla="*/ 10219 w 101348"/>
                <a:gd name="T51" fmla="*/ 100333 h 115697"/>
                <a:gd name="T52" fmla="*/ 6725 w 101348"/>
                <a:gd name="T53" fmla="*/ 98148 h 115697"/>
                <a:gd name="T54" fmla="*/ 3365 w 101348"/>
                <a:gd name="T55" fmla="*/ 94808 h 115697"/>
                <a:gd name="T56" fmla="*/ 0 w 101348"/>
                <a:gd name="T57" fmla="*/ 85945 h 115697"/>
                <a:gd name="T58" fmla="*/ 1037 w 101348"/>
                <a:gd name="T59" fmla="*/ 74768 h 115697"/>
                <a:gd name="T60" fmla="*/ 6725 w 101348"/>
                <a:gd name="T61" fmla="*/ 64747 h 115697"/>
                <a:gd name="T62" fmla="*/ 16945 w 101348"/>
                <a:gd name="T63" fmla="*/ 53570 h 115697"/>
                <a:gd name="T64" fmla="*/ 22377 w 101348"/>
                <a:gd name="T65" fmla="*/ 50101 h 115697"/>
                <a:gd name="T66" fmla="*/ 24705 w 101348"/>
                <a:gd name="T67" fmla="*/ 49202 h 115697"/>
                <a:gd name="T68" fmla="*/ 23540 w 101348"/>
                <a:gd name="T69" fmla="*/ 48046 h 115697"/>
                <a:gd name="T70" fmla="*/ 23540 w 101348"/>
                <a:gd name="T71" fmla="*/ 46889 h 115697"/>
                <a:gd name="T72" fmla="*/ 21212 w 101348"/>
                <a:gd name="T73" fmla="*/ 44578 h 115697"/>
                <a:gd name="T74" fmla="*/ 15651 w 101348"/>
                <a:gd name="T75" fmla="*/ 32502 h 115697"/>
                <a:gd name="T76" fmla="*/ 13454 w 101348"/>
                <a:gd name="T77" fmla="*/ 21327 h 115697"/>
                <a:gd name="T78" fmla="*/ 15651 w 101348"/>
                <a:gd name="T79" fmla="*/ 11174 h 115697"/>
                <a:gd name="T80" fmla="*/ 20049 w 101348"/>
                <a:gd name="T81" fmla="*/ 3210 h 115697"/>
                <a:gd name="T82" fmla="*/ 23540 w 101348"/>
                <a:gd name="T83" fmla="*/ 1157 h 115697"/>
                <a:gd name="T84" fmla="*/ 28068 w 101348"/>
                <a:gd name="T85" fmla="*/ 0 h 115697"/>
                <a:gd name="T86" fmla="*/ 32465 w 101348"/>
                <a:gd name="T87" fmla="*/ 0 h 115697"/>
                <a:gd name="T88" fmla="*/ 36992 w 101348"/>
                <a:gd name="T89" fmla="*/ 1157 h 115697"/>
                <a:gd name="T90" fmla="*/ 41649 w 101348"/>
                <a:gd name="T91" fmla="*/ 3210 h 115697"/>
                <a:gd name="T92" fmla="*/ 45918 w 101348"/>
                <a:gd name="T93" fmla="*/ 6680 h 115697"/>
                <a:gd name="T94" fmla="*/ 53808 w 101348"/>
                <a:gd name="T95" fmla="*/ 15674 h 115697"/>
                <a:gd name="T96" fmla="*/ 54970 w 101348"/>
                <a:gd name="T97" fmla="*/ 19013 h 115697"/>
                <a:gd name="T98" fmla="*/ 57171 w 101348"/>
                <a:gd name="T99" fmla="*/ 21327 h 115697"/>
                <a:gd name="T100" fmla="*/ 59499 w 101348"/>
                <a:gd name="T101" fmla="*/ 27876 h 115697"/>
                <a:gd name="T102" fmla="*/ 61827 w 101348"/>
                <a:gd name="T103" fmla="*/ 25566 h 115697"/>
                <a:gd name="T104" fmla="*/ 62862 w 101348"/>
                <a:gd name="T105" fmla="*/ 25566 h 115697"/>
                <a:gd name="T106" fmla="*/ 68424 w 101348"/>
                <a:gd name="T107" fmla="*/ 21327 h 115697"/>
                <a:gd name="T108" fmla="*/ 74114 w 101348"/>
                <a:gd name="T109" fmla="*/ 17855 h 115697"/>
                <a:gd name="T110" fmla="*/ 84202 w 101348"/>
                <a:gd name="T111" fmla="*/ 15674 h 115697"/>
                <a:gd name="T112" fmla="*/ 88600 w 101348"/>
                <a:gd name="T113" fmla="*/ 15674 h 115697"/>
                <a:gd name="T114" fmla="*/ 93127 w 101348"/>
                <a:gd name="T115" fmla="*/ 16698 h 115697"/>
                <a:gd name="T116" fmla="*/ 96360 w 101348"/>
                <a:gd name="T117" fmla="*/ 19013 h 115697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1348"/>
                <a:gd name="T178" fmla="*/ 0 h 115697"/>
                <a:gd name="T179" fmla="*/ 101348 w 101348"/>
                <a:gd name="T180" fmla="*/ 115697 h 115697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1348" h="115697">
                  <a:moveTo>
                    <a:pt x="98045" y="21971"/>
                  </a:moveTo>
                  <a:lnTo>
                    <a:pt x="101347" y="30733"/>
                  </a:lnTo>
                  <a:lnTo>
                    <a:pt x="99187" y="40894"/>
                  </a:lnTo>
                  <a:lnTo>
                    <a:pt x="94615" y="51815"/>
                  </a:lnTo>
                  <a:lnTo>
                    <a:pt x="84963" y="62864"/>
                  </a:lnTo>
                  <a:lnTo>
                    <a:pt x="79375" y="66166"/>
                  </a:lnTo>
                  <a:lnTo>
                    <a:pt x="75947" y="67309"/>
                  </a:lnTo>
                  <a:lnTo>
                    <a:pt x="79375" y="70612"/>
                  </a:lnTo>
                  <a:lnTo>
                    <a:pt x="79375" y="71627"/>
                  </a:lnTo>
                  <a:lnTo>
                    <a:pt x="84963" y="82677"/>
                  </a:lnTo>
                  <a:lnTo>
                    <a:pt x="86996" y="94869"/>
                  </a:lnTo>
                  <a:lnTo>
                    <a:pt x="85852" y="104647"/>
                  </a:lnTo>
                  <a:lnTo>
                    <a:pt x="81535" y="112521"/>
                  </a:lnTo>
                  <a:lnTo>
                    <a:pt x="78233" y="114808"/>
                  </a:lnTo>
                  <a:lnTo>
                    <a:pt x="73914" y="115696"/>
                  </a:lnTo>
                  <a:lnTo>
                    <a:pt x="69343" y="115696"/>
                  </a:lnTo>
                  <a:lnTo>
                    <a:pt x="65024" y="114808"/>
                  </a:lnTo>
                  <a:lnTo>
                    <a:pt x="60707" y="112521"/>
                  </a:lnTo>
                  <a:lnTo>
                    <a:pt x="56135" y="109220"/>
                  </a:lnTo>
                  <a:lnTo>
                    <a:pt x="47372" y="99187"/>
                  </a:lnTo>
                  <a:lnTo>
                    <a:pt x="41784" y="88138"/>
                  </a:lnTo>
                  <a:lnTo>
                    <a:pt x="38609" y="91566"/>
                  </a:lnTo>
                  <a:lnTo>
                    <a:pt x="28702" y="98171"/>
                  </a:lnTo>
                  <a:lnTo>
                    <a:pt x="18797" y="100329"/>
                  </a:lnTo>
                  <a:lnTo>
                    <a:pt x="14224" y="100329"/>
                  </a:lnTo>
                  <a:lnTo>
                    <a:pt x="10034" y="99187"/>
                  </a:lnTo>
                  <a:lnTo>
                    <a:pt x="6605" y="97027"/>
                  </a:lnTo>
                  <a:lnTo>
                    <a:pt x="3302" y="93726"/>
                  </a:lnTo>
                  <a:lnTo>
                    <a:pt x="0" y="84963"/>
                  </a:lnTo>
                  <a:lnTo>
                    <a:pt x="1016" y="73914"/>
                  </a:lnTo>
                  <a:lnTo>
                    <a:pt x="6605" y="64008"/>
                  </a:lnTo>
                  <a:lnTo>
                    <a:pt x="16637" y="52958"/>
                  </a:lnTo>
                  <a:lnTo>
                    <a:pt x="21972" y="49529"/>
                  </a:lnTo>
                  <a:lnTo>
                    <a:pt x="24258" y="48640"/>
                  </a:lnTo>
                  <a:lnTo>
                    <a:pt x="23114" y="47497"/>
                  </a:lnTo>
                  <a:lnTo>
                    <a:pt x="23114" y="46354"/>
                  </a:lnTo>
                  <a:lnTo>
                    <a:pt x="20828" y="44069"/>
                  </a:lnTo>
                  <a:lnTo>
                    <a:pt x="15368" y="32131"/>
                  </a:lnTo>
                  <a:lnTo>
                    <a:pt x="13209" y="21082"/>
                  </a:lnTo>
                  <a:lnTo>
                    <a:pt x="15368" y="11048"/>
                  </a:lnTo>
                  <a:lnTo>
                    <a:pt x="19686" y="3175"/>
                  </a:lnTo>
                  <a:lnTo>
                    <a:pt x="23114" y="1143"/>
                  </a:lnTo>
                  <a:lnTo>
                    <a:pt x="27560" y="0"/>
                  </a:lnTo>
                  <a:lnTo>
                    <a:pt x="31877" y="0"/>
                  </a:lnTo>
                  <a:lnTo>
                    <a:pt x="36323" y="1143"/>
                  </a:lnTo>
                  <a:lnTo>
                    <a:pt x="40895" y="3175"/>
                  </a:lnTo>
                  <a:lnTo>
                    <a:pt x="45086" y="6603"/>
                  </a:lnTo>
                  <a:lnTo>
                    <a:pt x="52833" y="15494"/>
                  </a:lnTo>
                  <a:lnTo>
                    <a:pt x="53975" y="18796"/>
                  </a:lnTo>
                  <a:lnTo>
                    <a:pt x="56135" y="21082"/>
                  </a:lnTo>
                  <a:lnTo>
                    <a:pt x="58421" y="27558"/>
                  </a:lnTo>
                  <a:lnTo>
                    <a:pt x="60707" y="25272"/>
                  </a:lnTo>
                  <a:lnTo>
                    <a:pt x="61723" y="25272"/>
                  </a:lnTo>
                  <a:lnTo>
                    <a:pt x="67184" y="21082"/>
                  </a:lnTo>
                  <a:lnTo>
                    <a:pt x="72772" y="17652"/>
                  </a:lnTo>
                  <a:lnTo>
                    <a:pt x="82677" y="15494"/>
                  </a:lnTo>
                  <a:lnTo>
                    <a:pt x="86996" y="15494"/>
                  </a:lnTo>
                  <a:lnTo>
                    <a:pt x="91440" y="16509"/>
                  </a:lnTo>
                  <a:lnTo>
                    <a:pt x="94615" y="18796"/>
                  </a:lnTo>
                  <a:lnTo>
                    <a:pt x="98045" y="21971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4" name="Полилиния 302"/>
            <p:cNvSpPr>
              <a:spLocks noChangeArrowheads="1"/>
            </p:cNvSpPr>
            <p:nvPr/>
          </p:nvSpPr>
          <p:spPr bwMode="auto">
            <a:xfrm>
              <a:off x="7342282" y="5956301"/>
              <a:ext cx="101613" cy="117475"/>
            </a:xfrm>
            <a:custGeom>
              <a:avLst/>
              <a:gdLst>
                <a:gd name="T0" fmla="*/ 100617 w 101219"/>
                <a:gd name="T1" fmla="*/ 24188 h 116715"/>
                <a:gd name="T2" fmla="*/ 104009 w 101219"/>
                <a:gd name="T3" fmla="*/ 33491 h 116715"/>
                <a:gd name="T4" fmla="*/ 102836 w 101219"/>
                <a:gd name="T5" fmla="*/ 43858 h 116715"/>
                <a:gd name="T6" fmla="*/ 97093 w 101219"/>
                <a:gd name="T7" fmla="*/ 55422 h 116715"/>
                <a:gd name="T8" fmla="*/ 89261 w 101219"/>
                <a:gd name="T9" fmla="*/ 64459 h 116715"/>
                <a:gd name="T10" fmla="*/ 87174 w 101219"/>
                <a:gd name="T11" fmla="*/ 65656 h 116715"/>
                <a:gd name="T12" fmla="*/ 84826 w 101219"/>
                <a:gd name="T13" fmla="*/ 68046 h 116715"/>
                <a:gd name="T14" fmla="*/ 81432 w 101219"/>
                <a:gd name="T15" fmla="*/ 69242 h 116715"/>
                <a:gd name="T16" fmla="*/ 79084 w 101219"/>
                <a:gd name="T17" fmla="*/ 71505 h 116715"/>
                <a:gd name="T18" fmla="*/ 81432 w 101219"/>
                <a:gd name="T19" fmla="*/ 73895 h 116715"/>
                <a:gd name="T20" fmla="*/ 81432 w 101219"/>
                <a:gd name="T21" fmla="*/ 75090 h 116715"/>
                <a:gd name="T22" fmla="*/ 82607 w 101219"/>
                <a:gd name="T23" fmla="*/ 76020 h 116715"/>
                <a:gd name="T24" fmla="*/ 88350 w 101219"/>
                <a:gd name="T25" fmla="*/ 87584 h 116715"/>
                <a:gd name="T26" fmla="*/ 90437 w 101219"/>
                <a:gd name="T27" fmla="*/ 99145 h 116715"/>
                <a:gd name="T28" fmla="*/ 88350 w 101219"/>
                <a:gd name="T29" fmla="*/ 110709 h 116715"/>
                <a:gd name="T30" fmla="*/ 83650 w 101219"/>
                <a:gd name="T31" fmla="*/ 118817 h 116715"/>
                <a:gd name="T32" fmla="*/ 80258 w 101219"/>
                <a:gd name="T33" fmla="*/ 121207 h 116715"/>
                <a:gd name="T34" fmla="*/ 75821 w 101219"/>
                <a:gd name="T35" fmla="*/ 122139 h 116715"/>
                <a:gd name="T36" fmla="*/ 71253 w 101219"/>
                <a:gd name="T37" fmla="*/ 122139 h 116715"/>
                <a:gd name="T38" fmla="*/ 62250 w 101219"/>
                <a:gd name="T39" fmla="*/ 117620 h 116715"/>
                <a:gd name="T40" fmla="*/ 57550 w 101219"/>
                <a:gd name="T41" fmla="*/ 114164 h 116715"/>
                <a:gd name="T42" fmla="*/ 49721 w 101219"/>
                <a:gd name="T43" fmla="*/ 104861 h 116715"/>
                <a:gd name="T44" fmla="*/ 48546 w 101219"/>
                <a:gd name="T45" fmla="*/ 102735 h 116715"/>
                <a:gd name="T46" fmla="*/ 46196 w 101219"/>
                <a:gd name="T47" fmla="*/ 99145 h 116715"/>
                <a:gd name="T48" fmla="*/ 43980 w 101219"/>
                <a:gd name="T49" fmla="*/ 92370 h 116715"/>
                <a:gd name="T50" fmla="*/ 34974 w 101219"/>
                <a:gd name="T51" fmla="*/ 100342 h 116715"/>
                <a:gd name="T52" fmla="*/ 29363 w 101219"/>
                <a:gd name="T53" fmla="*/ 103931 h 116715"/>
                <a:gd name="T54" fmla="*/ 19183 w 101219"/>
                <a:gd name="T55" fmla="*/ 106058 h 116715"/>
                <a:gd name="T56" fmla="*/ 14616 w 101219"/>
                <a:gd name="T57" fmla="*/ 106058 h 116715"/>
                <a:gd name="T58" fmla="*/ 6656 w 101219"/>
                <a:gd name="T59" fmla="*/ 101539 h 116715"/>
                <a:gd name="T60" fmla="*/ 3262 w 101219"/>
                <a:gd name="T61" fmla="*/ 98082 h 116715"/>
                <a:gd name="T62" fmla="*/ 0 w 101219"/>
                <a:gd name="T63" fmla="*/ 88779 h 116715"/>
                <a:gd name="T64" fmla="*/ 2087 w 101219"/>
                <a:gd name="T65" fmla="*/ 78413 h 116715"/>
                <a:gd name="T66" fmla="*/ 6656 w 101219"/>
                <a:gd name="T67" fmla="*/ 66851 h 116715"/>
                <a:gd name="T68" fmla="*/ 16965 w 101219"/>
                <a:gd name="T69" fmla="*/ 55422 h 116715"/>
                <a:gd name="T70" fmla="*/ 20358 w 101219"/>
                <a:gd name="T71" fmla="*/ 54226 h 116715"/>
                <a:gd name="T72" fmla="*/ 25969 w 101219"/>
                <a:gd name="T73" fmla="*/ 50769 h 116715"/>
                <a:gd name="T74" fmla="*/ 24795 w 101219"/>
                <a:gd name="T75" fmla="*/ 49574 h 116715"/>
                <a:gd name="T76" fmla="*/ 24795 w 101219"/>
                <a:gd name="T77" fmla="*/ 48378 h 116715"/>
                <a:gd name="T78" fmla="*/ 22445 w 101219"/>
                <a:gd name="T79" fmla="*/ 46251 h 116715"/>
                <a:gd name="T80" fmla="*/ 16965 w 101219"/>
                <a:gd name="T81" fmla="*/ 34689 h 116715"/>
                <a:gd name="T82" fmla="*/ 14616 w 101219"/>
                <a:gd name="T83" fmla="*/ 21928 h 116715"/>
                <a:gd name="T84" fmla="*/ 15660 w 101219"/>
                <a:gd name="T85" fmla="*/ 11562 h 116715"/>
                <a:gd name="T86" fmla="*/ 20358 w 101219"/>
                <a:gd name="T87" fmla="*/ 3457 h 116715"/>
                <a:gd name="T88" fmla="*/ 23621 w 101219"/>
                <a:gd name="T89" fmla="*/ 1066 h 116715"/>
                <a:gd name="T90" fmla="*/ 28187 w 101219"/>
                <a:gd name="T91" fmla="*/ 0 h 116715"/>
                <a:gd name="T92" fmla="*/ 32627 w 101219"/>
                <a:gd name="T93" fmla="*/ 0 h 116715"/>
                <a:gd name="T94" fmla="*/ 37322 w 101219"/>
                <a:gd name="T95" fmla="*/ 1066 h 116715"/>
                <a:gd name="T96" fmla="*/ 50896 w 101219"/>
                <a:gd name="T97" fmla="*/ 11562 h 116715"/>
                <a:gd name="T98" fmla="*/ 55463 w 101219"/>
                <a:gd name="T99" fmla="*/ 17410 h 116715"/>
                <a:gd name="T100" fmla="*/ 58725 w 101219"/>
                <a:gd name="T101" fmla="*/ 23127 h 116715"/>
                <a:gd name="T102" fmla="*/ 61073 w 101219"/>
                <a:gd name="T103" fmla="*/ 29902 h 116715"/>
                <a:gd name="T104" fmla="*/ 63293 w 101219"/>
                <a:gd name="T105" fmla="*/ 27645 h 116715"/>
                <a:gd name="T106" fmla="*/ 63293 w 101219"/>
                <a:gd name="T107" fmla="*/ 26581 h 116715"/>
                <a:gd name="T108" fmla="*/ 64467 w 101219"/>
                <a:gd name="T109" fmla="*/ 25385 h 116715"/>
                <a:gd name="T110" fmla="*/ 74645 w 101219"/>
                <a:gd name="T111" fmla="*/ 18342 h 116715"/>
                <a:gd name="T112" fmla="*/ 84826 w 101219"/>
                <a:gd name="T113" fmla="*/ 16215 h 116715"/>
                <a:gd name="T114" fmla="*/ 89261 w 101219"/>
                <a:gd name="T115" fmla="*/ 16215 h 116715"/>
                <a:gd name="T116" fmla="*/ 93961 w 101219"/>
                <a:gd name="T117" fmla="*/ 18342 h 116715"/>
                <a:gd name="T118" fmla="*/ 97093 w 101219"/>
                <a:gd name="T119" fmla="*/ 20733 h 116715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1219"/>
                <a:gd name="T181" fmla="*/ 0 h 116715"/>
                <a:gd name="T182" fmla="*/ 101219 w 101219"/>
                <a:gd name="T183" fmla="*/ 116715 h 116715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1219" h="116715">
                  <a:moveTo>
                    <a:pt x="97917" y="23115"/>
                  </a:moveTo>
                  <a:lnTo>
                    <a:pt x="101218" y="32004"/>
                  </a:lnTo>
                  <a:lnTo>
                    <a:pt x="100076" y="41910"/>
                  </a:lnTo>
                  <a:lnTo>
                    <a:pt x="94488" y="52960"/>
                  </a:lnTo>
                  <a:lnTo>
                    <a:pt x="86867" y="61596"/>
                  </a:lnTo>
                  <a:lnTo>
                    <a:pt x="84835" y="62739"/>
                  </a:lnTo>
                  <a:lnTo>
                    <a:pt x="82550" y="65024"/>
                  </a:lnTo>
                  <a:lnTo>
                    <a:pt x="79247" y="66167"/>
                  </a:lnTo>
                  <a:lnTo>
                    <a:pt x="76962" y="68327"/>
                  </a:lnTo>
                  <a:lnTo>
                    <a:pt x="79247" y="70612"/>
                  </a:lnTo>
                  <a:lnTo>
                    <a:pt x="79247" y="71755"/>
                  </a:lnTo>
                  <a:lnTo>
                    <a:pt x="80391" y="72644"/>
                  </a:lnTo>
                  <a:lnTo>
                    <a:pt x="85979" y="83693"/>
                  </a:lnTo>
                  <a:lnTo>
                    <a:pt x="88010" y="94742"/>
                  </a:lnTo>
                  <a:lnTo>
                    <a:pt x="85979" y="105792"/>
                  </a:lnTo>
                  <a:lnTo>
                    <a:pt x="81406" y="113539"/>
                  </a:lnTo>
                  <a:lnTo>
                    <a:pt x="78105" y="115824"/>
                  </a:lnTo>
                  <a:lnTo>
                    <a:pt x="73787" y="116714"/>
                  </a:lnTo>
                  <a:lnTo>
                    <a:pt x="69342" y="116714"/>
                  </a:lnTo>
                  <a:lnTo>
                    <a:pt x="60579" y="112396"/>
                  </a:lnTo>
                  <a:lnTo>
                    <a:pt x="56006" y="109093"/>
                  </a:lnTo>
                  <a:lnTo>
                    <a:pt x="48387" y="100204"/>
                  </a:lnTo>
                  <a:lnTo>
                    <a:pt x="47243" y="98172"/>
                  </a:lnTo>
                  <a:lnTo>
                    <a:pt x="44957" y="94742"/>
                  </a:lnTo>
                  <a:lnTo>
                    <a:pt x="42799" y="88266"/>
                  </a:lnTo>
                  <a:lnTo>
                    <a:pt x="34035" y="95885"/>
                  </a:lnTo>
                  <a:lnTo>
                    <a:pt x="28575" y="99315"/>
                  </a:lnTo>
                  <a:lnTo>
                    <a:pt x="18668" y="101347"/>
                  </a:lnTo>
                  <a:lnTo>
                    <a:pt x="14224" y="101347"/>
                  </a:lnTo>
                  <a:lnTo>
                    <a:pt x="6477" y="97029"/>
                  </a:lnTo>
                  <a:lnTo>
                    <a:pt x="3175" y="93727"/>
                  </a:lnTo>
                  <a:lnTo>
                    <a:pt x="0" y="84836"/>
                  </a:lnTo>
                  <a:lnTo>
                    <a:pt x="2031" y="74930"/>
                  </a:lnTo>
                  <a:lnTo>
                    <a:pt x="6477" y="63881"/>
                  </a:lnTo>
                  <a:lnTo>
                    <a:pt x="16509" y="52960"/>
                  </a:lnTo>
                  <a:lnTo>
                    <a:pt x="19812" y="51817"/>
                  </a:lnTo>
                  <a:lnTo>
                    <a:pt x="25272" y="48515"/>
                  </a:lnTo>
                  <a:lnTo>
                    <a:pt x="24130" y="47372"/>
                  </a:lnTo>
                  <a:lnTo>
                    <a:pt x="24130" y="46229"/>
                  </a:lnTo>
                  <a:lnTo>
                    <a:pt x="21843" y="44197"/>
                  </a:lnTo>
                  <a:lnTo>
                    <a:pt x="16509" y="33148"/>
                  </a:lnTo>
                  <a:lnTo>
                    <a:pt x="14224" y="20955"/>
                  </a:lnTo>
                  <a:lnTo>
                    <a:pt x="15240" y="11049"/>
                  </a:lnTo>
                  <a:lnTo>
                    <a:pt x="19812" y="3303"/>
                  </a:lnTo>
                  <a:lnTo>
                    <a:pt x="22987" y="1017"/>
                  </a:lnTo>
                  <a:lnTo>
                    <a:pt x="27431" y="0"/>
                  </a:lnTo>
                  <a:lnTo>
                    <a:pt x="31750" y="0"/>
                  </a:lnTo>
                  <a:lnTo>
                    <a:pt x="36321" y="1017"/>
                  </a:lnTo>
                  <a:lnTo>
                    <a:pt x="49530" y="11049"/>
                  </a:lnTo>
                  <a:lnTo>
                    <a:pt x="53975" y="16637"/>
                  </a:lnTo>
                  <a:lnTo>
                    <a:pt x="57150" y="22098"/>
                  </a:lnTo>
                  <a:lnTo>
                    <a:pt x="59435" y="28575"/>
                  </a:lnTo>
                  <a:lnTo>
                    <a:pt x="61594" y="26417"/>
                  </a:lnTo>
                  <a:lnTo>
                    <a:pt x="61594" y="25400"/>
                  </a:lnTo>
                  <a:lnTo>
                    <a:pt x="62738" y="24258"/>
                  </a:lnTo>
                  <a:lnTo>
                    <a:pt x="72643" y="17527"/>
                  </a:lnTo>
                  <a:lnTo>
                    <a:pt x="82550" y="15494"/>
                  </a:lnTo>
                  <a:lnTo>
                    <a:pt x="86867" y="15494"/>
                  </a:lnTo>
                  <a:lnTo>
                    <a:pt x="91440" y="17527"/>
                  </a:lnTo>
                  <a:lnTo>
                    <a:pt x="94488" y="19812"/>
                  </a:lnTo>
                  <a:lnTo>
                    <a:pt x="97917" y="23115"/>
                  </a:lnTo>
                  <a:close/>
                </a:path>
              </a:pathLst>
            </a:custGeom>
            <a:solidFill>
              <a:srgbClr val="FF89F2"/>
            </a:solidFill>
            <a:ln w="0" algn="ctr">
              <a:solidFill>
                <a:srgbClr val="FF89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5" name="Полилиния 303"/>
            <p:cNvSpPr>
              <a:spLocks noChangeArrowheads="1"/>
            </p:cNvSpPr>
            <p:nvPr/>
          </p:nvSpPr>
          <p:spPr bwMode="auto">
            <a:xfrm>
              <a:off x="7507403" y="5767389"/>
              <a:ext cx="101613" cy="117475"/>
            </a:xfrm>
            <a:custGeom>
              <a:avLst/>
              <a:gdLst>
                <a:gd name="T0" fmla="*/ 99865 w 101346"/>
                <a:gd name="T1" fmla="*/ 23876 h 116840"/>
                <a:gd name="T2" fmla="*/ 103229 w 101346"/>
                <a:gd name="T3" fmla="*/ 33109 h 116840"/>
                <a:gd name="T4" fmla="*/ 101030 w 101346"/>
                <a:gd name="T5" fmla="*/ 43399 h 116840"/>
                <a:gd name="T6" fmla="*/ 96374 w 101346"/>
                <a:gd name="T7" fmla="*/ 54875 h 116840"/>
                <a:gd name="T8" fmla="*/ 88611 w 101346"/>
                <a:gd name="T9" fmla="*/ 63977 h 116840"/>
                <a:gd name="T10" fmla="*/ 82919 w 101346"/>
                <a:gd name="T11" fmla="*/ 67537 h 116840"/>
                <a:gd name="T12" fmla="*/ 79685 w 101346"/>
                <a:gd name="T13" fmla="*/ 68726 h 116840"/>
                <a:gd name="T14" fmla="*/ 77357 w 101346"/>
                <a:gd name="T15" fmla="*/ 71098 h 116840"/>
                <a:gd name="T16" fmla="*/ 79685 w 101346"/>
                <a:gd name="T17" fmla="*/ 73209 h 116840"/>
                <a:gd name="T18" fmla="*/ 79685 w 101346"/>
                <a:gd name="T19" fmla="*/ 74397 h 116840"/>
                <a:gd name="T20" fmla="*/ 80850 w 101346"/>
                <a:gd name="T21" fmla="*/ 75453 h 116840"/>
                <a:gd name="T22" fmla="*/ 86283 w 101346"/>
                <a:gd name="T23" fmla="*/ 86929 h 116840"/>
                <a:gd name="T24" fmla="*/ 88611 w 101346"/>
                <a:gd name="T25" fmla="*/ 99724 h 116840"/>
                <a:gd name="T26" fmla="*/ 87577 w 101346"/>
                <a:gd name="T27" fmla="*/ 109881 h 116840"/>
                <a:gd name="T28" fmla="*/ 82919 w 101346"/>
                <a:gd name="T29" fmla="*/ 117795 h 116840"/>
                <a:gd name="T30" fmla="*/ 79685 w 101346"/>
                <a:gd name="T31" fmla="*/ 120171 h 116840"/>
                <a:gd name="T32" fmla="*/ 75157 w 101346"/>
                <a:gd name="T33" fmla="*/ 121356 h 116840"/>
                <a:gd name="T34" fmla="*/ 70759 w 101346"/>
                <a:gd name="T35" fmla="*/ 121356 h 116840"/>
                <a:gd name="T36" fmla="*/ 61576 w 101346"/>
                <a:gd name="T37" fmla="*/ 116873 h 116840"/>
                <a:gd name="T38" fmla="*/ 52650 w 101346"/>
                <a:gd name="T39" fmla="*/ 109881 h 116840"/>
                <a:gd name="T40" fmla="*/ 48250 w 101346"/>
                <a:gd name="T41" fmla="*/ 104207 h 116840"/>
                <a:gd name="T42" fmla="*/ 44887 w 101346"/>
                <a:gd name="T43" fmla="*/ 98272 h 116840"/>
                <a:gd name="T44" fmla="*/ 42559 w 101346"/>
                <a:gd name="T45" fmla="*/ 91547 h 116840"/>
                <a:gd name="T46" fmla="*/ 41395 w 101346"/>
                <a:gd name="T47" fmla="*/ 92601 h 116840"/>
                <a:gd name="T48" fmla="*/ 41395 w 101346"/>
                <a:gd name="T49" fmla="*/ 93920 h 116840"/>
                <a:gd name="T50" fmla="*/ 39325 w 101346"/>
                <a:gd name="T51" fmla="*/ 96163 h 116840"/>
                <a:gd name="T52" fmla="*/ 28977 w 101346"/>
                <a:gd name="T53" fmla="*/ 103023 h 116840"/>
                <a:gd name="T54" fmla="*/ 19015 w 101346"/>
                <a:gd name="T55" fmla="*/ 105396 h 116840"/>
                <a:gd name="T56" fmla="*/ 14617 w 101346"/>
                <a:gd name="T57" fmla="*/ 105396 h 116840"/>
                <a:gd name="T58" fmla="*/ 9960 w 101346"/>
                <a:gd name="T59" fmla="*/ 103023 h 116840"/>
                <a:gd name="T60" fmla="*/ 6596 w 101346"/>
                <a:gd name="T61" fmla="*/ 100648 h 116840"/>
                <a:gd name="T62" fmla="*/ 3365 w 101346"/>
                <a:gd name="T63" fmla="*/ 97350 h 116840"/>
                <a:gd name="T64" fmla="*/ 0 w 101346"/>
                <a:gd name="T65" fmla="*/ 88248 h 116840"/>
                <a:gd name="T66" fmla="*/ 1036 w 101346"/>
                <a:gd name="T67" fmla="*/ 77826 h 116840"/>
                <a:gd name="T68" fmla="*/ 5693 w 101346"/>
                <a:gd name="T69" fmla="*/ 66352 h 116840"/>
                <a:gd name="T70" fmla="*/ 15652 w 101346"/>
                <a:gd name="T71" fmla="*/ 54875 h 116840"/>
                <a:gd name="T72" fmla="*/ 19015 w 101346"/>
                <a:gd name="T73" fmla="*/ 53819 h 116840"/>
                <a:gd name="T74" fmla="*/ 24707 w 101346"/>
                <a:gd name="T75" fmla="*/ 50390 h 116840"/>
                <a:gd name="T76" fmla="*/ 23544 w 101346"/>
                <a:gd name="T77" fmla="*/ 49202 h 116840"/>
                <a:gd name="T78" fmla="*/ 23544 w 101346"/>
                <a:gd name="T79" fmla="*/ 48146 h 116840"/>
                <a:gd name="T80" fmla="*/ 21215 w 101346"/>
                <a:gd name="T81" fmla="*/ 45773 h 116840"/>
                <a:gd name="T82" fmla="*/ 15652 w 101346"/>
                <a:gd name="T83" fmla="*/ 34294 h 116840"/>
                <a:gd name="T84" fmla="*/ 13452 w 101346"/>
                <a:gd name="T85" fmla="*/ 22819 h 116840"/>
                <a:gd name="T86" fmla="*/ 14617 w 101346"/>
                <a:gd name="T87" fmla="*/ 11476 h 116840"/>
                <a:gd name="T88" fmla="*/ 19015 w 101346"/>
                <a:gd name="T89" fmla="*/ 3298 h 116840"/>
                <a:gd name="T90" fmla="*/ 22378 w 101346"/>
                <a:gd name="T91" fmla="*/ 1057 h 116840"/>
                <a:gd name="T92" fmla="*/ 26907 w 101346"/>
                <a:gd name="T93" fmla="*/ 0 h 116840"/>
                <a:gd name="T94" fmla="*/ 31435 w 101346"/>
                <a:gd name="T95" fmla="*/ 0 h 116840"/>
                <a:gd name="T96" fmla="*/ 35832 w 101346"/>
                <a:gd name="T97" fmla="*/ 1057 h 116840"/>
                <a:gd name="T98" fmla="*/ 49416 w 101346"/>
                <a:gd name="T99" fmla="*/ 11476 h 116840"/>
                <a:gd name="T100" fmla="*/ 53813 w 101346"/>
                <a:gd name="T101" fmla="*/ 17148 h 116840"/>
                <a:gd name="T102" fmla="*/ 59505 w 101346"/>
                <a:gd name="T103" fmla="*/ 29680 h 116840"/>
                <a:gd name="T104" fmla="*/ 68430 w 101346"/>
                <a:gd name="T105" fmla="*/ 21765 h 116840"/>
                <a:gd name="T106" fmla="*/ 73992 w 101346"/>
                <a:gd name="T107" fmla="*/ 18203 h 116840"/>
                <a:gd name="T108" fmla="*/ 84084 w 101346"/>
                <a:gd name="T109" fmla="*/ 15960 h 116840"/>
                <a:gd name="T110" fmla="*/ 88611 w 101346"/>
                <a:gd name="T111" fmla="*/ 15960 h 116840"/>
                <a:gd name="T112" fmla="*/ 96374 w 101346"/>
                <a:gd name="T113" fmla="*/ 20578 h 116840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w 101346"/>
                <a:gd name="T172" fmla="*/ 0 h 116840"/>
                <a:gd name="T173" fmla="*/ 101346 w 101346"/>
                <a:gd name="T174" fmla="*/ 116840 h 116840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T171" t="T172" r="T173" b="T174"/>
              <a:pathLst>
                <a:path w="101346" h="116840">
                  <a:moveTo>
                    <a:pt x="98043" y="22987"/>
                  </a:moveTo>
                  <a:lnTo>
                    <a:pt x="101345" y="31877"/>
                  </a:lnTo>
                  <a:lnTo>
                    <a:pt x="99187" y="41783"/>
                  </a:lnTo>
                  <a:lnTo>
                    <a:pt x="94615" y="52832"/>
                  </a:lnTo>
                  <a:lnTo>
                    <a:pt x="86994" y="61595"/>
                  </a:lnTo>
                  <a:lnTo>
                    <a:pt x="81406" y="65024"/>
                  </a:lnTo>
                  <a:lnTo>
                    <a:pt x="78231" y="66166"/>
                  </a:lnTo>
                  <a:lnTo>
                    <a:pt x="75945" y="68452"/>
                  </a:lnTo>
                  <a:lnTo>
                    <a:pt x="78231" y="70484"/>
                  </a:lnTo>
                  <a:lnTo>
                    <a:pt x="78231" y="71627"/>
                  </a:lnTo>
                  <a:lnTo>
                    <a:pt x="79375" y="72644"/>
                  </a:lnTo>
                  <a:lnTo>
                    <a:pt x="84708" y="83693"/>
                  </a:lnTo>
                  <a:lnTo>
                    <a:pt x="86994" y="96012"/>
                  </a:lnTo>
                  <a:lnTo>
                    <a:pt x="85978" y="105790"/>
                  </a:lnTo>
                  <a:lnTo>
                    <a:pt x="81406" y="113410"/>
                  </a:lnTo>
                  <a:lnTo>
                    <a:pt x="78231" y="115696"/>
                  </a:lnTo>
                  <a:lnTo>
                    <a:pt x="73787" y="116839"/>
                  </a:lnTo>
                  <a:lnTo>
                    <a:pt x="69468" y="116839"/>
                  </a:lnTo>
                  <a:lnTo>
                    <a:pt x="60452" y="112521"/>
                  </a:lnTo>
                  <a:lnTo>
                    <a:pt x="51689" y="105790"/>
                  </a:lnTo>
                  <a:lnTo>
                    <a:pt x="47370" y="100329"/>
                  </a:lnTo>
                  <a:lnTo>
                    <a:pt x="44068" y="94614"/>
                  </a:lnTo>
                  <a:lnTo>
                    <a:pt x="41782" y="88138"/>
                  </a:lnTo>
                  <a:lnTo>
                    <a:pt x="40640" y="89153"/>
                  </a:lnTo>
                  <a:lnTo>
                    <a:pt x="40640" y="90424"/>
                  </a:lnTo>
                  <a:lnTo>
                    <a:pt x="38607" y="92583"/>
                  </a:lnTo>
                  <a:lnTo>
                    <a:pt x="28448" y="99187"/>
                  </a:lnTo>
                  <a:lnTo>
                    <a:pt x="18668" y="101472"/>
                  </a:lnTo>
                  <a:lnTo>
                    <a:pt x="14351" y="101472"/>
                  </a:lnTo>
                  <a:lnTo>
                    <a:pt x="9778" y="99187"/>
                  </a:lnTo>
                  <a:lnTo>
                    <a:pt x="6477" y="96901"/>
                  </a:lnTo>
                  <a:lnTo>
                    <a:pt x="3302" y="93726"/>
                  </a:lnTo>
                  <a:lnTo>
                    <a:pt x="0" y="84963"/>
                  </a:lnTo>
                  <a:lnTo>
                    <a:pt x="1015" y="74929"/>
                  </a:lnTo>
                  <a:lnTo>
                    <a:pt x="5588" y="63881"/>
                  </a:lnTo>
                  <a:lnTo>
                    <a:pt x="15366" y="52832"/>
                  </a:lnTo>
                  <a:lnTo>
                    <a:pt x="18668" y="51815"/>
                  </a:lnTo>
                  <a:lnTo>
                    <a:pt x="24256" y="48514"/>
                  </a:lnTo>
                  <a:lnTo>
                    <a:pt x="23114" y="47370"/>
                  </a:lnTo>
                  <a:lnTo>
                    <a:pt x="23114" y="46354"/>
                  </a:lnTo>
                  <a:lnTo>
                    <a:pt x="20828" y="44069"/>
                  </a:lnTo>
                  <a:lnTo>
                    <a:pt x="15366" y="33020"/>
                  </a:lnTo>
                  <a:lnTo>
                    <a:pt x="13207" y="21970"/>
                  </a:lnTo>
                  <a:lnTo>
                    <a:pt x="14351" y="11049"/>
                  </a:lnTo>
                  <a:lnTo>
                    <a:pt x="18668" y="3175"/>
                  </a:lnTo>
                  <a:lnTo>
                    <a:pt x="21970" y="1015"/>
                  </a:lnTo>
                  <a:lnTo>
                    <a:pt x="26415" y="0"/>
                  </a:lnTo>
                  <a:lnTo>
                    <a:pt x="30861" y="0"/>
                  </a:lnTo>
                  <a:lnTo>
                    <a:pt x="35178" y="1015"/>
                  </a:lnTo>
                  <a:lnTo>
                    <a:pt x="48514" y="11049"/>
                  </a:lnTo>
                  <a:lnTo>
                    <a:pt x="52831" y="16509"/>
                  </a:lnTo>
                  <a:lnTo>
                    <a:pt x="58419" y="28575"/>
                  </a:lnTo>
                  <a:lnTo>
                    <a:pt x="67182" y="20954"/>
                  </a:lnTo>
                  <a:lnTo>
                    <a:pt x="72643" y="17526"/>
                  </a:lnTo>
                  <a:lnTo>
                    <a:pt x="82550" y="15366"/>
                  </a:lnTo>
                  <a:lnTo>
                    <a:pt x="86994" y="15366"/>
                  </a:lnTo>
                  <a:lnTo>
                    <a:pt x="94615" y="19812"/>
                  </a:lnTo>
                  <a:lnTo>
                    <a:pt x="98043" y="22987"/>
                  </a:lnTo>
                  <a:close/>
                </a:path>
              </a:pathLst>
            </a:custGeom>
            <a:solidFill>
              <a:srgbClr val="FF89F2"/>
            </a:solidFill>
            <a:ln w="0" algn="ctr">
              <a:solidFill>
                <a:srgbClr val="FF89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6" name="Полилиния 304"/>
            <p:cNvSpPr>
              <a:spLocks noChangeArrowheads="1"/>
            </p:cNvSpPr>
            <p:nvPr/>
          </p:nvSpPr>
          <p:spPr bwMode="auto">
            <a:xfrm>
              <a:off x="7093014" y="5422901"/>
              <a:ext cx="101613" cy="115888"/>
            </a:xfrm>
            <a:custGeom>
              <a:avLst/>
              <a:gdLst>
                <a:gd name="T0" fmla="*/ 100747 w 101219"/>
                <a:gd name="T1" fmla="*/ 21888 h 115953"/>
                <a:gd name="T2" fmla="*/ 104009 w 101219"/>
                <a:gd name="T3" fmla="*/ 30870 h 115953"/>
                <a:gd name="T4" fmla="*/ 103096 w 101219"/>
                <a:gd name="T5" fmla="*/ 40861 h 115953"/>
                <a:gd name="T6" fmla="*/ 97353 w 101219"/>
                <a:gd name="T7" fmla="*/ 51868 h 115953"/>
                <a:gd name="T8" fmla="*/ 84826 w 101219"/>
                <a:gd name="T9" fmla="*/ 64898 h 115953"/>
                <a:gd name="T10" fmla="*/ 81302 w 101219"/>
                <a:gd name="T11" fmla="*/ 65908 h 115953"/>
                <a:gd name="T12" fmla="*/ 79214 w 101219"/>
                <a:gd name="T13" fmla="*/ 67171 h 115953"/>
                <a:gd name="T14" fmla="*/ 81302 w 101219"/>
                <a:gd name="T15" fmla="*/ 69197 h 115953"/>
                <a:gd name="T16" fmla="*/ 81302 w 101219"/>
                <a:gd name="T17" fmla="*/ 70335 h 115953"/>
                <a:gd name="T18" fmla="*/ 82606 w 101219"/>
                <a:gd name="T19" fmla="*/ 71349 h 115953"/>
                <a:gd name="T20" fmla="*/ 88218 w 101219"/>
                <a:gd name="T21" fmla="*/ 82356 h 115953"/>
                <a:gd name="T22" fmla="*/ 90567 w 101219"/>
                <a:gd name="T23" fmla="*/ 94626 h 115953"/>
                <a:gd name="T24" fmla="*/ 88218 w 101219"/>
                <a:gd name="T25" fmla="*/ 104490 h 115953"/>
                <a:gd name="T26" fmla="*/ 83782 w 101219"/>
                <a:gd name="T27" fmla="*/ 112208 h 115953"/>
                <a:gd name="T28" fmla="*/ 80388 w 101219"/>
                <a:gd name="T29" fmla="*/ 114361 h 115953"/>
                <a:gd name="T30" fmla="*/ 75821 w 101219"/>
                <a:gd name="T31" fmla="*/ 115497 h 115953"/>
                <a:gd name="T32" fmla="*/ 71252 w 101219"/>
                <a:gd name="T33" fmla="*/ 115497 h 115953"/>
                <a:gd name="T34" fmla="*/ 66816 w 101219"/>
                <a:gd name="T35" fmla="*/ 114361 h 115953"/>
                <a:gd name="T36" fmla="*/ 62118 w 101219"/>
                <a:gd name="T37" fmla="*/ 112208 h 115953"/>
                <a:gd name="T38" fmla="*/ 57812 w 101219"/>
                <a:gd name="T39" fmla="*/ 108794 h 115953"/>
                <a:gd name="T40" fmla="*/ 49721 w 101219"/>
                <a:gd name="T41" fmla="*/ 100066 h 115953"/>
                <a:gd name="T42" fmla="*/ 48546 w 101219"/>
                <a:gd name="T43" fmla="*/ 96651 h 115953"/>
                <a:gd name="T44" fmla="*/ 46458 w 101219"/>
                <a:gd name="T45" fmla="*/ 93361 h 115953"/>
                <a:gd name="T46" fmla="*/ 44109 w 101219"/>
                <a:gd name="T47" fmla="*/ 87796 h 115953"/>
                <a:gd name="T48" fmla="*/ 42934 w 101219"/>
                <a:gd name="T49" fmla="*/ 89059 h 115953"/>
                <a:gd name="T50" fmla="*/ 41759 w 101219"/>
                <a:gd name="T51" fmla="*/ 89059 h 115953"/>
                <a:gd name="T52" fmla="*/ 39541 w 101219"/>
                <a:gd name="T53" fmla="*/ 91210 h 115953"/>
                <a:gd name="T54" fmla="*/ 29363 w 101219"/>
                <a:gd name="T55" fmla="*/ 97787 h 115953"/>
                <a:gd name="T56" fmla="*/ 19183 w 101219"/>
                <a:gd name="T57" fmla="*/ 100066 h 115953"/>
                <a:gd name="T58" fmla="*/ 14747 w 101219"/>
                <a:gd name="T59" fmla="*/ 100066 h 115953"/>
                <a:gd name="T60" fmla="*/ 10178 w 101219"/>
                <a:gd name="T61" fmla="*/ 98798 h 115953"/>
                <a:gd name="T62" fmla="*/ 6785 w 101219"/>
                <a:gd name="T63" fmla="*/ 96651 h 115953"/>
                <a:gd name="T64" fmla="*/ 3393 w 101219"/>
                <a:gd name="T65" fmla="*/ 93361 h 115953"/>
                <a:gd name="T66" fmla="*/ 0 w 101219"/>
                <a:gd name="T67" fmla="*/ 84755 h 115953"/>
                <a:gd name="T68" fmla="*/ 2218 w 101219"/>
                <a:gd name="T69" fmla="*/ 74764 h 115953"/>
                <a:gd name="T70" fmla="*/ 6785 w 101219"/>
                <a:gd name="T71" fmla="*/ 63757 h 115953"/>
                <a:gd name="T72" fmla="*/ 16834 w 101219"/>
                <a:gd name="T73" fmla="*/ 52750 h 115953"/>
                <a:gd name="T74" fmla="*/ 22578 w 101219"/>
                <a:gd name="T75" fmla="*/ 49334 h 115953"/>
                <a:gd name="T76" fmla="*/ 26100 w 101219"/>
                <a:gd name="T77" fmla="*/ 48452 h 115953"/>
                <a:gd name="T78" fmla="*/ 24925 w 101219"/>
                <a:gd name="T79" fmla="*/ 47309 h 115953"/>
                <a:gd name="T80" fmla="*/ 24925 w 101219"/>
                <a:gd name="T81" fmla="*/ 46301 h 115953"/>
                <a:gd name="T82" fmla="*/ 22578 w 101219"/>
                <a:gd name="T83" fmla="*/ 43895 h 115953"/>
                <a:gd name="T84" fmla="*/ 16834 w 101219"/>
                <a:gd name="T85" fmla="*/ 32005 h 115953"/>
                <a:gd name="T86" fmla="*/ 14747 w 101219"/>
                <a:gd name="T87" fmla="*/ 20999 h 115953"/>
                <a:gd name="T88" fmla="*/ 15920 w 101219"/>
                <a:gd name="T89" fmla="*/ 11007 h 115953"/>
                <a:gd name="T90" fmla="*/ 20358 w 101219"/>
                <a:gd name="T91" fmla="*/ 3415 h 115953"/>
                <a:gd name="T92" fmla="*/ 23751 w 101219"/>
                <a:gd name="T93" fmla="*/ 1136 h 115953"/>
                <a:gd name="T94" fmla="*/ 28187 w 101219"/>
                <a:gd name="T95" fmla="*/ 0 h 115953"/>
                <a:gd name="T96" fmla="*/ 32887 w 101219"/>
                <a:gd name="T97" fmla="*/ 0 h 115953"/>
                <a:gd name="T98" fmla="*/ 37192 w 101219"/>
                <a:gd name="T99" fmla="*/ 1136 h 115953"/>
                <a:gd name="T100" fmla="*/ 41759 w 101219"/>
                <a:gd name="T101" fmla="*/ 3415 h 115953"/>
                <a:gd name="T102" fmla="*/ 55463 w 101219"/>
                <a:gd name="T103" fmla="*/ 15432 h 115953"/>
                <a:gd name="T104" fmla="*/ 56506 w 101219"/>
                <a:gd name="T105" fmla="*/ 18846 h 115953"/>
                <a:gd name="T106" fmla="*/ 58725 w 101219"/>
                <a:gd name="T107" fmla="*/ 21888 h 115953"/>
                <a:gd name="T108" fmla="*/ 59899 w 101219"/>
                <a:gd name="T109" fmla="*/ 25302 h 115953"/>
                <a:gd name="T110" fmla="*/ 61074 w 101219"/>
                <a:gd name="T111" fmla="*/ 27455 h 115953"/>
                <a:gd name="T112" fmla="*/ 64467 w 101219"/>
                <a:gd name="T113" fmla="*/ 24413 h 115953"/>
                <a:gd name="T114" fmla="*/ 74645 w 101219"/>
                <a:gd name="T115" fmla="*/ 17584 h 115953"/>
                <a:gd name="T116" fmla="*/ 84826 w 101219"/>
                <a:gd name="T117" fmla="*/ 15432 h 115953"/>
                <a:gd name="T118" fmla="*/ 89393 w 101219"/>
                <a:gd name="T119" fmla="*/ 15432 h 115953"/>
                <a:gd name="T120" fmla="*/ 93830 w 101219"/>
                <a:gd name="T121" fmla="*/ 16447 h 115953"/>
                <a:gd name="T122" fmla="*/ 97353 w 101219"/>
                <a:gd name="T123" fmla="*/ 18846 h 115953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1219"/>
                <a:gd name="T187" fmla="*/ 0 h 115953"/>
                <a:gd name="T188" fmla="*/ 101219 w 101219"/>
                <a:gd name="T189" fmla="*/ 115953 h 115953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1219" h="115953">
                  <a:moveTo>
                    <a:pt x="98043" y="21972"/>
                  </a:moveTo>
                  <a:lnTo>
                    <a:pt x="101218" y="30989"/>
                  </a:lnTo>
                  <a:lnTo>
                    <a:pt x="100329" y="41022"/>
                  </a:lnTo>
                  <a:lnTo>
                    <a:pt x="94741" y="52071"/>
                  </a:lnTo>
                  <a:lnTo>
                    <a:pt x="82550" y="65152"/>
                  </a:lnTo>
                  <a:lnTo>
                    <a:pt x="79121" y="66167"/>
                  </a:lnTo>
                  <a:lnTo>
                    <a:pt x="77089" y="67437"/>
                  </a:lnTo>
                  <a:lnTo>
                    <a:pt x="79121" y="69470"/>
                  </a:lnTo>
                  <a:lnTo>
                    <a:pt x="79121" y="70612"/>
                  </a:lnTo>
                  <a:lnTo>
                    <a:pt x="80390" y="71629"/>
                  </a:lnTo>
                  <a:lnTo>
                    <a:pt x="85852" y="82678"/>
                  </a:lnTo>
                  <a:lnTo>
                    <a:pt x="88138" y="94997"/>
                  </a:lnTo>
                  <a:lnTo>
                    <a:pt x="85852" y="104903"/>
                  </a:lnTo>
                  <a:lnTo>
                    <a:pt x="81534" y="112649"/>
                  </a:lnTo>
                  <a:lnTo>
                    <a:pt x="78231" y="114809"/>
                  </a:lnTo>
                  <a:lnTo>
                    <a:pt x="73787" y="115952"/>
                  </a:lnTo>
                  <a:lnTo>
                    <a:pt x="69341" y="115952"/>
                  </a:lnTo>
                  <a:lnTo>
                    <a:pt x="65024" y="114809"/>
                  </a:lnTo>
                  <a:lnTo>
                    <a:pt x="60452" y="112649"/>
                  </a:lnTo>
                  <a:lnTo>
                    <a:pt x="56261" y="109221"/>
                  </a:lnTo>
                  <a:lnTo>
                    <a:pt x="48387" y="100458"/>
                  </a:lnTo>
                  <a:lnTo>
                    <a:pt x="47243" y="97029"/>
                  </a:lnTo>
                  <a:lnTo>
                    <a:pt x="45212" y="93727"/>
                  </a:lnTo>
                  <a:lnTo>
                    <a:pt x="42926" y="88139"/>
                  </a:lnTo>
                  <a:lnTo>
                    <a:pt x="41782" y="89409"/>
                  </a:lnTo>
                  <a:lnTo>
                    <a:pt x="40639" y="89409"/>
                  </a:lnTo>
                  <a:lnTo>
                    <a:pt x="38480" y="91567"/>
                  </a:lnTo>
                  <a:lnTo>
                    <a:pt x="28575" y="98172"/>
                  </a:lnTo>
                  <a:lnTo>
                    <a:pt x="18668" y="100458"/>
                  </a:lnTo>
                  <a:lnTo>
                    <a:pt x="14351" y="100458"/>
                  </a:lnTo>
                  <a:lnTo>
                    <a:pt x="9905" y="99187"/>
                  </a:lnTo>
                  <a:lnTo>
                    <a:pt x="6603" y="97029"/>
                  </a:lnTo>
                  <a:lnTo>
                    <a:pt x="3302" y="93727"/>
                  </a:lnTo>
                  <a:lnTo>
                    <a:pt x="0" y="85091"/>
                  </a:lnTo>
                  <a:lnTo>
                    <a:pt x="2159" y="75058"/>
                  </a:lnTo>
                  <a:lnTo>
                    <a:pt x="6603" y="64009"/>
                  </a:lnTo>
                  <a:lnTo>
                    <a:pt x="16382" y="52960"/>
                  </a:lnTo>
                  <a:lnTo>
                    <a:pt x="21971" y="49530"/>
                  </a:lnTo>
                  <a:lnTo>
                    <a:pt x="25400" y="48641"/>
                  </a:lnTo>
                  <a:lnTo>
                    <a:pt x="24256" y="47498"/>
                  </a:lnTo>
                  <a:lnTo>
                    <a:pt x="24256" y="46483"/>
                  </a:lnTo>
                  <a:lnTo>
                    <a:pt x="21971" y="44070"/>
                  </a:lnTo>
                  <a:lnTo>
                    <a:pt x="16382" y="32131"/>
                  </a:lnTo>
                  <a:lnTo>
                    <a:pt x="14351" y="21083"/>
                  </a:lnTo>
                  <a:lnTo>
                    <a:pt x="15493" y="11049"/>
                  </a:lnTo>
                  <a:lnTo>
                    <a:pt x="19812" y="3429"/>
                  </a:lnTo>
                  <a:lnTo>
                    <a:pt x="23114" y="1143"/>
                  </a:lnTo>
                  <a:lnTo>
                    <a:pt x="27431" y="0"/>
                  </a:lnTo>
                  <a:lnTo>
                    <a:pt x="32003" y="0"/>
                  </a:lnTo>
                  <a:lnTo>
                    <a:pt x="36194" y="1143"/>
                  </a:lnTo>
                  <a:lnTo>
                    <a:pt x="40639" y="3429"/>
                  </a:lnTo>
                  <a:lnTo>
                    <a:pt x="53975" y="15495"/>
                  </a:lnTo>
                  <a:lnTo>
                    <a:pt x="54990" y="18923"/>
                  </a:lnTo>
                  <a:lnTo>
                    <a:pt x="57150" y="21972"/>
                  </a:lnTo>
                  <a:lnTo>
                    <a:pt x="58292" y="25400"/>
                  </a:lnTo>
                  <a:lnTo>
                    <a:pt x="59436" y="27560"/>
                  </a:lnTo>
                  <a:lnTo>
                    <a:pt x="62738" y="24511"/>
                  </a:lnTo>
                  <a:lnTo>
                    <a:pt x="72643" y="17654"/>
                  </a:lnTo>
                  <a:lnTo>
                    <a:pt x="82550" y="15495"/>
                  </a:lnTo>
                  <a:lnTo>
                    <a:pt x="86994" y="15495"/>
                  </a:lnTo>
                  <a:lnTo>
                    <a:pt x="91313" y="16510"/>
                  </a:lnTo>
                  <a:lnTo>
                    <a:pt x="94741" y="18923"/>
                  </a:lnTo>
                  <a:lnTo>
                    <a:pt x="98043" y="21972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7" name="Полилиния 305"/>
            <p:cNvSpPr>
              <a:spLocks noChangeArrowheads="1"/>
            </p:cNvSpPr>
            <p:nvPr/>
          </p:nvSpPr>
          <p:spPr bwMode="auto">
            <a:xfrm>
              <a:off x="7507403" y="5353050"/>
              <a:ext cx="101613" cy="117475"/>
            </a:xfrm>
            <a:custGeom>
              <a:avLst/>
              <a:gdLst>
                <a:gd name="T0" fmla="*/ 99865 w 101346"/>
                <a:gd name="T1" fmla="*/ 25463 h 115953"/>
                <a:gd name="T2" fmla="*/ 103229 w 101346"/>
                <a:gd name="T3" fmla="*/ 35063 h 115953"/>
                <a:gd name="T4" fmla="*/ 101030 w 101346"/>
                <a:gd name="T5" fmla="*/ 45916 h 115953"/>
                <a:gd name="T6" fmla="*/ 96374 w 101346"/>
                <a:gd name="T7" fmla="*/ 56908 h 115953"/>
                <a:gd name="T8" fmla="*/ 88611 w 101346"/>
                <a:gd name="T9" fmla="*/ 67760 h 115953"/>
                <a:gd name="T10" fmla="*/ 82919 w 101346"/>
                <a:gd name="T11" fmla="*/ 71240 h 115953"/>
                <a:gd name="T12" fmla="*/ 79685 w 101346"/>
                <a:gd name="T13" fmla="*/ 72772 h 115953"/>
                <a:gd name="T14" fmla="*/ 77357 w 101346"/>
                <a:gd name="T15" fmla="*/ 74997 h 115953"/>
                <a:gd name="T16" fmla="*/ 79685 w 101346"/>
                <a:gd name="T17" fmla="*/ 77360 h 115953"/>
                <a:gd name="T18" fmla="*/ 79685 w 101346"/>
                <a:gd name="T19" fmla="*/ 78753 h 115953"/>
                <a:gd name="T20" fmla="*/ 80850 w 101346"/>
                <a:gd name="T21" fmla="*/ 79865 h 115953"/>
                <a:gd name="T22" fmla="*/ 86283 w 101346"/>
                <a:gd name="T23" fmla="*/ 91832 h 115953"/>
                <a:gd name="T24" fmla="*/ 88611 w 101346"/>
                <a:gd name="T25" fmla="*/ 103937 h 115953"/>
                <a:gd name="T26" fmla="*/ 87577 w 101346"/>
                <a:gd name="T27" fmla="*/ 114930 h 115953"/>
                <a:gd name="T28" fmla="*/ 82919 w 101346"/>
                <a:gd name="T29" fmla="*/ 123277 h 115953"/>
                <a:gd name="T30" fmla="*/ 79685 w 101346"/>
                <a:gd name="T31" fmla="*/ 125784 h 115953"/>
                <a:gd name="T32" fmla="*/ 75157 w 101346"/>
                <a:gd name="T33" fmla="*/ 127035 h 115953"/>
                <a:gd name="T34" fmla="*/ 70759 w 101346"/>
                <a:gd name="T35" fmla="*/ 127035 h 115953"/>
                <a:gd name="T36" fmla="*/ 66103 w 101346"/>
                <a:gd name="T37" fmla="*/ 125784 h 115953"/>
                <a:gd name="T38" fmla="*/ 61576 w 101346"/>
                <a:gd name="T39" fmla="*/ 123277 h 115953"/>
                <a:gd name="T40" fmla="*/ 52650 w 101346"/>
                <a:gd name="T41" fmla="*/ 114930 h 115953"/>
                <a:gd name="T42" fmla="*/ 48250 w 101346"/>
                <a:gd name="T43" fmla="*/ 110059 h 115953"/>
                <a:gd name="T44" fmla="*/ 47087 w 101346"/>
                <a:gd name="T45" fmla="*/ 106302 h 115953"/>
                <a:gd name="T46" fmla="*/ 43724 w 101346"/>
                <a:gd name="T47" fmla="*/ 100181 h 115953"/>
                <a:gd name="T48" fmla="*/ 42559 w 101346"/>
                <a:gd name="T49" fmla="*/ 96840 h 115953"/>
                <a:gd name="T50" fmla="*/ 41395 w 101346"/>
                <a:gd name="T51" fmla="*/ 97955 h 115953"/>
                <a:gd name="T52" fmla="*/ 41395 w 101346"/>
                <a:gd name="T53" fmla="*/ 99207 h 115953"/>
                <a:gd name="T54" fmla="*/ 39325 w 101346"/>
                <a:gd name="T55" fmla="*/ 101432 h 115953"/>
                <a:gd name="T56" fmla="*/ 28977 w 101346"/>
                <a:gd name="T57" fmla="*/ 108945 h 115953"/>
                <a:gd name="T58" fmla="*/ 19015 w 101346"/>
                <a:gd name="T59" fmla="*/ 111311 h 115953"/>
                <a:gd name="T60" fmla="*/ 9960 w 101346"/>
                <a:gd name="T61" fmla="*/ 108945 h 115953"/>
                <a:gd name="T62" fmla="*/ 6596 w 101346"/>
                <a:gd name="T63" fmla="*/ 106302 h 115953"/>
                <a:gd name="T64" fmla="*/ 3365 w 101346"/>
                <a:gd name="T65" fmla="*/ 102964 h 115953"/>
                <a:gd name="T66" fmla="*/ 0 w 101346"/>
                <a:gd name="T67" fmla="*/ 93085 h 115953"/>
                <a:gd name="T68" fmla="*/ 1036 w 101346"/>
                <a:gd name="T69" fmla="*/ 82093 h 115953"/>
                <a:gd name="T70" fmla="*/ 5693 w 101346"/>
                <a:gd name="T71" fmla="*/ 69988 h 115953"/>
                <a:gd name="T72" fmla="*/ 15652 w 101346"/>
                <a:gd name="T73" fmla="*/ 58022 h 115953"/>
                <a:gd name="T74" fmla="*/ 19015 w 101346"/>
                <a:gd name="T75" fmla="*/ 56908 h 115953"/>
                <a:gd name="T76" fmla="*/ 24707 w 101346"/>
                <a:gd name="T77" fmla="*/ 53153 h 115953"/>
                <a:gd name="T78" fmla="*/ 23544 w 101346"/>
                <a:gd name="T79" fmla="*/ 51900 h 115953"/>
                <a:gd name="T80" fmla="*/ 23544 w 101346"/>
                <a:gd name="T81" fmla="*/ 50925 h 115953"/>
                <a:gd name="T82" fmla="*/ 21215 w 101346"/>
                <a:gd name="T83" fmla="*/ 48559 h 115953"/>
                <a:gd name="T84" fmla="*/ 15652 w 101346"/>
                <a:gd name="T85" fmla="*/ 36453 h 115953"/>
                <a:gd name="T86" fmla="*/ 13452 w 101346"/>
                <a:gd name="T87" fmla="*/ 22958 h 115953"/>
                <a:gd name="T88" fmla="*/ 14617 w 101346"/>
                <a:gd name="T89" fmla="*/ 12106 h 115953"/>
                <a:gd name="T90" fmla="*/ 19015 w 101346"/>
                <a:gd name="T91" fmla="*/ 3618 h 115953"/>
                <a:gd name="T92" fmla="*/ 22378 w 101346"/>
                <a:gd name="T93" fmla="*/ 1252 h 115953"/>
                <a:gd name="T94" fmla="*/ 26907 w 101346"/>
                <a:gd name="T95" fmla="*/ 0 h 115953"/>
                <a:gd name="T96" fmla="*/ 31435 w 101346"/>
                <a:gd name="T97" fmla="*/ 0 h 115953"/>
                <a:gd name="T98" fmla="*/ 35832 w 101346"/>
                <a:gd name="T99" fmla="*/ 1252 h 115953"/>
                <a:gd name="T100" fmla="*/ 40231 w 101346"/>
                <a:gd name="T101" fmla="*/ 3618 h 115953"/>
                <a:gd name="T102" fmla="*/ 44887 w 101346"/>
                <a:gd name="T103" fmla="*/ 7375 h 115953"/>
                <a:gd name="T104" fmla="*/ 53813 w 101346"/>
                <a:gd name="T105" fmla="*/ 18226 h 115953"/>
                <a:gd name="T106" fmla="*/ 59505 w 101346"/>
                <a:gd name="T107" fmla="*/ 31447 h 115953"/>
                <a:gd name="T108" fmla="*/ 68430 w 101346"/>
                <a:gd name="T109" fmla="*/ 22958 h 115953"/>
                <a:gd name="T110" fmla="*/ 73992 w 101346"/>
                <a:gd name="T111" fmla="*/ 19479 h 115953"/>
                <a:gd name="T112" fmla="*/ 84084 w 101346"/>
                <a:gd name="T113" fmla="*/ 16974 h 115953"/>
                <a:gd name="T114" fmla="*/ 88611 w 101346"/>
                <a:gd name="T115" fmla="*/ 16974 h 115953"/>
                <a:gd name="T116" fmla="*/ 96374 w 101346"/>
                <a:gd name="T117" fmla="*/ 21705 h 115953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1346"/>
                <a:gd name="T178" fmla="*/ 0 h 115953"/>
                <a:gd name="T179" fmla="*/ 101346 w 101346"/>
                <a:gd name="T180" fmla="*/ 115953 h 115953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1346" h="115953">
                  <a:moveTo>
                    <a:pt x="98043" y="23242"/>
                  </a:moveTo>
                  <a:lnTo>
                    <a:pt x="101345" y="32004"/>
                  </a:lnTo>
                  <a:lnTo>
                    <a:pt x="99187" y="41910"/>
                  </a:lnTo>
                  <a:lnTo>
                    <a:pt x="94615" y="51943"/>
                  </a:lnTo>
                  <a:lnTo>
                    <a:pt x="86994" y="61849"/>
                  </a:lnTo>
                  <a:lnTo>
                    <a:pt x="81406" y="65024"/>
                  </a:lnTo>
                  <a:lnTo>
                    <a:pt x="78231" y="66422"/>
                  </a:lnTo>
                  <a:lnTo>
                    <a:pt x="75945" y="68454"/>
                  </a:lnTo>
                  <a:lnTo>
                    <a:pt x="78231" y="70612"/>
                  </a:lnTo>
                  <a:lnTo>
                    <a:pt x="78231" y="71883"/>
                  </a:lnTo>
                  <a:lnTo>
                    <a:pt x="79375" y="72898"/>
                  </a:lnTo>
                  <a:lnTo>
                    <a:pt x="84708" y="83821"/>
                  </a:lnTo>
                  <a:lnTo>
                    <a:pt x="86994" y="94869"/>
                  </a:lnTo>
                  <a:lnTo>
                    <a:pt x="85978" y="104903"/>
                  </a:lnTo>
                  <a:lnTo>
                    <a:pt x="81406" y="112523"/>
                  </a:lnTo>
                  <a:lnTo>
                    <a:pt x="78231" y="114809"/>
                  </a:lnTo>
                  <a:lnTo>
                    <a:pt x="73787" y="115952"/>
                  </a:lnTo>
                  <a:lnTo>
                    <a:pt x="69468" y="115952"/>
                  </a:lnTo>
                  <a:lnTo>
                    <a:pt x="64897" y="114809"/>
                  </a:lnTo>
                  <a:lnTo>
                    <a:pt x="60452" y="112523"/>
                  </a:lnTo>
                  <a:lnTo>
                    <a:pt x="51689" y="104903"/>
                  </a:lnTo>
                  <a:lnTo>
                    <a:pt x="47370" y="100458"/>
                  </a:lnTo>
                  <a:lnTo>
                    <a:pt x="46228" y="97029"/>
                  </a:lnTo>
                  <a:lnTo>
                    <a:pt x="42926" y="91441"/>
                  </a:lnTo>
                  <a:lnTo>
                    <a:pt x="41782" y="88392"/>
                  </a:lnTo>
                  <a:lnTo>
                    <a:pt x="40640" y="89409"/>
                  </a:lnTo>
                  <a:lnTo>
                    <a:pt x="40640" y="90552"/>
                  </a:lnTo>
                  <a:lnTo>
                    <a:pt x="38607" y="92584"/>
                  </a:lnTo>
                  <a:lnTo>
                    <a:pt x="28448" y="99442"/>
                  </a:lnTo>
                  <a:lnTo>
                    <a:pt x="18668" y="101600"/>
                  </a:lnTo>
                  <a:lnTo>
                    <a:pt x="9778" y="99442"/>
                  </a:lnTo>
                  <a:lnTo>
                    <a:pt x="6477" y="97029"/>
                  </a:lnTo>
                  <a:lnTo>
                    <a:pt x="3302" y="93980"/>
                  </a:lnTo>
                  <a:lnTo>
                    <a:pt x="0" y="84964"/>
                  </a:lnTo>
                  <a:lnTo>
                    <a:pt x="1015" y="74930"/>
                  </a:lnTo>
                  <a:lnTo>
                    <a:pt x="5588" y="63881"/>
                  </a:lnTo>
                  <a:lnTo>
                    <a:pt x="15366" y="52960"/>
                  </a:lnTo>
                  <a:lnTo>
                    <a:pt x="18668" y="51943"/>
                  </a:lnTo>
                  <a:lnTo>
                    <a:pt x="24256" y="48515"/>
                  </a:lnTo>
                  <a:lnTo>
                    <a:pt x="23114" y="47372"/>
                  </a:lnTo>
                  <a:lnTo>
                    <a:pt x="23114" y="46483"/>
                  </a:lnTo>
                  <a:lnTo>
                    <a:pt x="20828" y="44323"/>
                  </a:lnTo>
                  <a:lnTo>
                    <a:pt x="15366" y="33274"/>
                  </a:lnTo>
                  <a:lnTo>
                    <a:pt x="13207" y="20955"/>
                  </a:lnTo>
                  <a:lnTo>
                    <a:pt x="14351" y="11049"/>
                  </a:lnTo>
                  <a:lnTo>
                    <a:pt x="18668" y="3303"/>
                  </a:lnTo>
                  <a:lnTo>
                    <a:pt x="21970" y="1143"/>
                  </a:lnTo>
                  <a:lnTo>
                    <a:pt x="26415" y="0"/>
                  </a:lnTo>
                  <a:lnTo>
                    <a:pt x="30861" y="0"/>
                  </a:lnTo>
                  <a:lnTo>
                    <a:pt x="35178" y="1143"/>
                  </a:lnTo>
                  <a:lnTo>
                    <a:pt x="39497" y="3303"/>
                  </a:lnTo>
                  <a:lnTo>
                    <a:pt x="44068" y="6731"/>
                  </a:lnTo>
                  <a:lnTo>
                    <a:pt x="52831" y="16637"/>
                  </a:lnTo>
                  <a:lnTo>
                    <a:pt x="58419" y="28703"/>
                  </a:lnTo>
                  <a:lnTo>
                    <a:pt x="67182" y="20955"/>
                  </a:lnTo>
                  <a:lnTo>
                    <a:pt x="72643" y="17780"/>
                  </a:lnTo>
                  <a:lnTo>
                    <a:pt x="82550" y="15494"/>
                  </a:lnTo>
                  <a:lnTo>
                    <a:pt x="86994" y="15494"/>
                  </a:lnTo>
                  <a:lnTo>
                    <a:pt x="94615" y="19812"/>
                  </a:lnTo>
                  <a:lnTo>
                    <a:pt x="98043" y="23242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8" name="Полилиния 306"/>
            <p:cNvSpPr>
              <a:spLocks noChangeArrowheads="1"/>
            </p:cNvSpPr>
            <p:nvPr/>
          </p:nvSpPr>
          <p:spPr bwMode="auto">
            <a:xfrm>
              <a:off x="7701102" y="5137150"/>
              <a:ext cx="101613" cy="114300"/>
            </a:xfrm>
            <a:custGeom>
              <a:avLst/>
              <a:gdLst>
                <a:gd name="T0" fmla="*/ 98255 w 101601"/>
                <a:gd name="T1" fmla="*/ 21421 h 114810"/>
                <a:gd name="T2" fmla="*/ 101684 w 101601"/>
                <a:gd name="T3" fmla="*/ 30037 h 114810"/>
                <a:gd name="T4" fmla="*/ 99144 w 101601"/>
                <a:gd name="T5" fmla="*/ 39639 h 114810"/>
                <a:gd name="T6" fmla="*/ 94945 w 101601"/>
                <a:gd name="T7" fmla="*/ 49239 h 114810"/>
                <a:gd name="T8" fmla="*/ 87192 w 101601"/>
                <a:gd name="T9" fmla="*/ 58721 h 114810"/>
                <a:gd name="T10" fmla="*/ 76136 w 101601"/>
                <a:gd name="T11" fmla="*/ 65246 h 114810"/>
                <a:gd name="T12" fmla="*/ 79564 w 101601"/>
                <a:gd name="T13" fmla="*/ 68569 h 114810"/>
                <a:gd name="T14" fmla="*/ 79564 w 101601"/>
                <a:gd name="T15" fmla="*/ 69431 h 114810"/>
                <a:gd name="T16" fmla="*/ 85033 w 101601"/>
                <a:gd name="T17" fmla="*/ 80141 h 114810"/>
                <a:gd name="T18" fmla="*/ 87192 w 101601"/>
                <a:gd name="T19" fmla="*/ 90851 h 114810"/>
                <a:gd name="T20" fmla="*/ 86048 w 101601"/>
                <a:gd name="T21" fmla="*/ 100575 h 114810"/>
                <a:gd name="T22" fmla="*/ 81604 w 101601"/>
                <a:gd name="T23" fmla="*/ 107962 h 114810"/>
                <a:gd name="T24" fmla="*/ 78422 w 101601"/>
                <a:gd name="T25" fmla="*/ 110178 h 114810"/>
                <a:gd name="T26" fmla="*/ 73976 w 101601"/>
                <a:gd name="T27" fmla="*/ 111286 h 114810"/>
                <a:gd name="T28" fmla="*/ 69652 w 101601"/>
                <a:gd name="T29" fmla="*/ 111286 h 114810"/>
                <a:gd name="T30" fmla="*/ 65207 w 101601"/>
                <a:gd name="T31" fmla="*/ 110178 h 114810"/>
                <a:gd name="T32" fmla="*/ 60627 w 101601"/>
                <a:gd name="T33" fmla="*/ 107962 h 114810"/>
                <a:gd name="T34" fmla="*/ 47413 w 101601"/>
                <a:gd name="T35" fmla="*/ 96142 h 114810"/>
                <a:gd name="T36" fmla="*/ 46516 w 101601"/>
                <a:gd name="T37" fmla="*/ 94173 h 114810"/>
                <a:gd name="T38" fmla="*/ 44103 w 101601"/>
                <a:gd name="T39" fmla="*/ 90851 h 114810"/>
                <a:gd name="T40" fmla="*/ 41945 w 101601"/>
                <a:gd name="T41" fmla="*/ 84572 h 114810"/>
                <a:gd name="T42" fmla="*/ 40928 w 101601"/>
                <a:gd name="T43" fmla="*/ 85433 h 114810"/>
                <a:gd name="T44" fmla="*/ 40928 w 101601"/>
                <a:gd name="T45" fmla="*/ 86541 h 114810"/>
                <a:gd name="T46" fmla="*/ 38643 w 101601"/>
                <a:gd name="T47" fmla="*/ 88758 h 114810"/>
                <a:gd name="T48" fmla="*/ 28722 w 101601"/>
                <a:gd name="T49" fmla="*/ 95282 h 114810"/>
                <a:gd name="T50" fmla="*/ 18810 w 101601"/>
                <a:gd name="T51" fmla="*/ 97250 h 114810"/>
                <a:gd name="T52" fmla="*/ 10040 w 101601"/>
                <a:gd name="T53" fmla="*/ 95282 h 114810"/>
                <a:gd name="T54" fmla="*/ 6610 w 101601"/>
                <a:gd name="T55" fmla="*/ 93066 h 114810"/>
                <a:gd name="T56" fmla="*/ 3428 w 101601"/>
                <a:gd name="T57" fmla="*/ 89866 h 114810"/>
                <a:gd name="T58" fmla="*/ 0 w 101601"/>
                <a:gd name="T59" fmla="*/ 81248 h 114810"/>
                <a:gd name="T60" fmla="*/ 1142 w 101601"/>
                <a:gd name="T61" fmla="*/ 71646 h 114810"/>
                <a:gd name="T62" fmla="*/ 6610 w 101601"/>
                <a:gd name="T63" fmla="*/ 60937 h 114810"/>
                <a:gd name="T64" fmla="*/ 16524 w 101601"/>
                <a:gd name="T65" fmla="*/ 50228 h 114810"/>
                <a:gd name="T66" fmla="*/ 19826 w 101601"/>
                <a:gd name="T67" fmla="*/ 49239 h 114810"/>
                <a:gd name="T68" fmla="*/ 22119 w 101601"/>
                <a:gd name="T69" fmla="*/ 47151 h 114810"/>
                <a:gd name="T70" fmla="*/ 24405 w 101601"/>
                <a:gd name="T71" fmla="*/ 46043 h 114810"/>
                <a:gd name="T72" fmla="*/ 23261 w 101601"/>
                <a:gd name="T73" fmla="*/ 44934 h 114810"/>
                <a:gd name="T74" fmla="*/ 23261 w 101601"/>
                <a:gd name="T75" fmla="*/ 43825 h 114810"/>
                <a:gd name="T76" fmla="*/ 21095 w 101601"/>
                <a:gd name="T77" fmla="*/ 41855 h 114810"/>
                <a:gd name="T78" fmla="*/ 15635 w 101601"/>
                <a:gd name="T79" fmla="*/ 31145 h 114810"/>
                <a:gd name="T80" fmla="*/ 13349 w 101601"/>
                <a:gd name="T81" fmla="*/ 19327 h 114810"/>
                <a:gd name="T82" fmla="*/ 15635 w 101601"/>
                <a:gd name="T83" fmla="*/ 9726 h 114810"/>
                <a:gd name="T84" fmla="*/ 19826 w 101601"/>
                <a:gd name="T85" fmla="*/ 3325 h 114810"/>
                <a:gd name="T86" fmla="*/ 23261 w 101601"/>
                <a:gd name="T87" fmla="*/ 1108 h 114810"/>
                <a:gd name="T88" fmla="*/ 27580 w 101601"/>
                <a:gd name="T89" fmla="*/ 0 h 114810"/>
                <a:gd name="T90" fmla="*/ 32031 w 101601"/>
                <a:gd name="T91" fmla="*/ 0 h 114810"/>
                <a:gd name="T92" fmla="*/ 36350 w 101601"/>
                <a:gd name="T93" fmla="*/ 1108 h 114810"/>
                <a:gd name="T94" fmla="*/ 40928 w 101601"/>
                <a:gd name="T95" fmla="*/ 3325 h 114810"/>
                <a:gd name="T96" fmla="*/ 45373 w 101601"/>
                <a:gd name="T97" fmla="*/ 6402 h 114810"/>
                <a:gd name="T98" fmla="*/ 55166 w 101601"/>
                <a:gd name="T99" fmla="*/ 17113 h 114810"/>
                <a:gd name="T100" fmla="*/ 58596 w 101601"/>
                <a:gd name="T101" fmla="*/ 26715 h 114810"/>
                <a:gd name="T102" fmla="*/ 67366 w 101601"/>
                <a:gd name="T103" fmla="*/ 19327 h 114810"/>
                <a:gd name="T104" fmla="*/ 72834 w 101601"/>
                <a:gd name="T105" fmla="*/ 16005 h 114810"/>
                <a:gd name="T106" fmla="*/ 82746 w 101601"/>
                <a:gd name="T107" fmla="*/ 14035 h 114810"/>
                <a:gd name="T108" fmla="*/ 87192 w 101601"/>
                <a:gd name="T109" fmla="*/ 14035 h 114810"/>
                <a:gd name="T110" fmla="*/ 94945 w 101601"/>
                <a:gd name="T111" fmla="*/ 18221 h 114810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01601"/>
                <a:gd name="T169" fmla="*/ 0 h 114810"/>
                <a:gd name="T170" fmla="*/ 101601 w 101601"/>
                <a:gd name="T171" fmla="*/ 114810 h 114810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01601" h="114810">
                  <a:moveTo>
                    <a:pt x="98171" y="22099"/>
                  </a:moveTo>
                  <a:lnTo>
                    <a:pt x="101600" y="30988"/>
                  </a:lnTo>
                  <a:lnTo>
                    <a:pt x="99060" y="40894"/>
                  </a:lnTo>
                  <a:lnTo>
                    <a:pt x="94868" y="50800"/>
                  </a:lnTo>
                  <a:lnTo>
                    <a:pt x="87122" y="60580"/>
                  </a:lnTo>
                  <a:lnTo>
                    <a:pt x="76073" y="67311"/>
                  </a:lnTo>
                  <a:lnTo>
                    <a:pt x="79501" y="70739"/>
                  </a:lnTo>
                  <a:lnTo>
                    <a:pt x="79501" y="71629"/>
                  </a:lnTo>
                  <a:lnTo>
                    <a:pt x="84963" y="82678"/>
                  </a:lnTo>
                  <a:lnTo>
                    <a:pt x="87122" y="93726"/>
                  </a:lnTo>
                  <a:lnTo>
                    <a:pt x="85978" y="103760"/>
                  </a:lnTo>
                  <a:lnTo>
                    <a:pt x="81534" y="111380"/>
                  </a:lnTo>
                  <a:lnTo>
                    <a:pt x="78359" y="113666"/>
                  </a:lnTo>
                  <a:lnTo>
                    <a:pt x="73913" y="114809"/>
                  </a:lnTo>
                  <a:lnTo>
                    <a:pt x="69596" y="114809"/>
                  </a:lnTo>
                  <a:lnTo>
                    <a:pt x="65151" y="113666"/>
                  </a:lnTo>
                  <a:lnTo>
                    <a:pt x="60578" y="111380"/>
                  </a:lnTo>
                  <a:lnTo>
                    <a:pt x="47371" y="99187"/>
                  </a:lnTo>
                  <a:lnTo>
                    <a:pt x="46481" y="97155"/>
                  </a:lnTo>
                  <a:lnTo>
                    <a:pt x="44068" y="93726"/>
                  </a:lnTo>
                  <a:lnTo>
                    <a:pt x="41910" y="87249"/>
                  </a:lnTo>
                  <a:lnTo>
                    <a:pt x="40893" y="88138"/>
                  </a:lnTo>
                  <a:lnTo>
                    <a:pt x="40893" y="89281"/>
                  </a:lnTo>
                  <a:lnTo>
                    <a:pt x="38608" y="91568"/>
                  </a:lnTo>
                  <a:lnTo>
                    <a:pt x="28701" y="98299"/>
                  </a:lnTo>
                  <a:lnTo>
                    <a:pt x="18796" y="100330"/>
                  </a:lnTo>
                  <a:lnTo>
                    <a:pt x="10033" y="98299"/>
                  </a:lnTo>
                  <a:lnTo>
                    <a:pt x="6603" y="96012"/>
                  </a:lnTo>
                  <a:lnTo>
                    <a:pt x="3428" y="92711"/>
                  </a:lnTo>
                  <a:lnTo>
                    <a:pt x="0" y="83820"/>
                  </a:lnTo>
                  <a:lnTo>
                    <a:pt x="1142" y="73914"/>
                  </a:lnTo>
                  <a:lnTo>
                    <a:pt x="6603" y="62866"/>
                  </a:lnTo>
                  <a:lnTo>
                    <a:pt x="16510" y="51817"/>
                  </a:lnTo>
                  <a:lnTo>
                    <a:pt x="19812" y="50800"/>
                  </a:lnTo>
                  <a:lnTo>
                    <a:pt x="22098" y="48642"/>
                  </a:lnTo>
                  <a:lnTo>
                    <a:pt x="24384" y="47499"/>
                  </a:lnTo>
                  <a:lnTo>
                    <a:pt x="23240" y="46355"/>
                  </a:lnTo>
                  <a:lnTo>
                    <a:pt x="23240" y="45212"/>
                  </a:lnTo>
                  <a:lnTo>
                    <a:pt x="21081" y="43180"/>
                  </a:lnTo>
                  <a:lnTo>
                    <a:pt x="15621" y="32131"/>
                  </a:lnTo>
                  <a:lnTo>
                    <a:pt x="13335" y="19939"/>
                  </a:lnTo>
                  <a:lnTo>
                    <a:pt x="15621" y="10034"/>
                  </a:lnTo>
                  <a:lnTo>
                    <a:pt x="19812" y="3430"/>
                  </a:lnTo>
                  <a:lnTo>
                    <a:pt x="23240" y="1143"/>
                  </a:lnTo>
                  <a:lnTo>
                    <a:pt x="27559" y="0"/>
                  </a:lnTo>
                  <a:lnTo>
                    <a:pt x="32003" y="0"/>
                  </a:lnTo>
                  <a:lnTo>
                    <a:pt x="36322" y="1143"/>
                  </a:lnTo>
                  <a:lnTo>
                    <a:pt x="40893" y="3430"/>
                  </a:lnTo>
                  <a:lnTo>
                    <a:pt x="45338" y="6605"/>
                  </a:lnTo>
                  <a:lnTo>
                    <a:pt x="55117" y="17654"/>
                  </a:lnTo>
                  <a:lnTo>
                    <a:pt x="58547" y="27560"/>
                  </a:lnTo>
                  <a:lnTo>
                    <a:pt x="67310" y="19939"/>
                  </a:lnTo>
                  <a:lnTo>
                    <a:pt x="72771" y="16511"/>
                  </a:lnTo>
                  <a:lnTo>
                    <a:pt x="82676" y="14479"/>
                  </a:lnTo>
                  <a:lnTo>
                    <a:pt x="87122" y="14479"/>
                  </a:lnTo>
                  <a:lnTo>
                    <a:pt x="94868" y="18797"/>
                  </a:lnTo>
                  <a:lnTo>
                    <a:pt x="98171" y="22099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29" name="Полилиния 307"/>
            <p:cNvSpPr>
              <a:spLocks noChangeArrowheads="1"/>
            </p:cNvSpPr>
            <p:nvPr/>
          </p:nvSpPr>
          <p:spPr bwMode="auto">
            <a:xfrm>
              <a:off x="7307353" y="5192713"/>
              <a:ext cx="101613" cy="117475"/>
            </a:xfrm>
            <a:custGeom>
              <a:avLst/>
              <a:gdLst>
                <a:gd name="T0" fmla="*/ 99989 w 101347"/>
                <a:gd name="T1" fmla="*/ 24007 h 116840"/>
                <a:gd name="T2" fmla="*/ 103223 w 101347"/>
                <a:gd name="T3" fmla="*/ 33108 h 116840"/>
                <a:gd name="T4" fmla="*/ 101154 w 101347"/>
                <a:gd name="T5" fmla="*/ 43662 h 116840"/>
                <a:gd name="T6" fmla="*/ 96627 w 101347"/>
                <a:gd name="T7" fmla="*/ 55006 h 116840"/>
                <a:gd name="T8" fmla="*/ 88735 w 101347"/>
                <a:gd name="T9" fmla="*/ 64109 h 116840"/>
                <a:gd name="T10" fmla="*/ 86407 w 101347"/>
                <a:gd name="T11" fmla="*/ 65295 h 116840"/>
                <a:gd name="T12" fmla="*/ 83044 w 101347"/>
                <a:gd name="T13" fmla="*/ 67537 h 116840"/>
                <a:gd name="T14" fmla="*/ 79681 w 101347"/>
                <a:gd name="T15" fmla="*/ 68728 h 116840"/>
                <a:gd name="T16" fmla="*/ 77612 w 101347"/>
                <a:gd name="T17" fmla="*/ 71098 h 116840"/>
                <a:gd name="T18" fmla="*/ 79681 w 101347"/>
                <a:gd name="T19" fmla="*/ 73210 h 116840"/>
                <a:gd name="T20" fmla="*/ 79681 w 101347"/>
                <a:gd name="T21" fmla="*/ 74397 h 116840"/>
                <a:gd name="T22" fmla="*/ 80716 w 101347"/>
                <a:gd name="T23" fmla="*/ 75585 h 116840"/>
                <a:gd name="T24" fmla="*/ 86407 w 101347"/>
                <a:gd name="T25" fmla="*/ 87062 h 116840"/>
                <a:gd name="T26" fmla="*/ 88735 w 101347"/>
                <a:gd name="T27" fmla="*/ 99724 h 116840"/>
                <a:gd name="T28" fmla="*/ 87572 w 101347"/>
                <a:gd name="T29" fmla="*/ 109882 h 116840"/>
                <a:gd name="T30" fmla="*/ 83044 w 101347"/>
                <a:gd name="T31" fmla="*/ 118059 h 116840"/>
                <a:gd name="T32" fmla="*/ 79681 w 101347"/>
                <a:gd name="T33" fmla="*/ 120172 h 116840"/>
                <a:gd name="T34" fmla="*/ 75154 w 101347"/>
                <a:gd name="T35" fmla="*/ 121356 h 116840"/>
                <a:gd name="T36" fmla="*/ 70756 w 101347"/>
                <a:gd name="T37" fmla="*/ 121356 h 116840"/>
                <a:gd name="T38" fmla="*/ 61702 w 101347"/>
                <a:gd name="T39" fmla="*/ 116874 h 116840"/>
                <a:gd name="T40" fmla="*/ 52776 w 101347"/>
                <a:gd name="T41" fmla="*/ 109882 h 116840"/>
                <a:gd name="T42" fmla="*/ 48248 w 101347"/>
                <a:gd name="T43" fmla="*/ 104208 h 116840"/>
                <a:gd name="T44" fmla="*/ 45015 w 101347"/>
                <a:gd name="T45" fmla="*/ 98537 h 116840"/>
                <a:gd name="T46" fmla="*/ 42686 w 101347"/>
                <a:gd name="T47" fmla="*/ 91546 h 116840"/>
                <a:gd name="T48" fmla="*/ 41523 w 101347"/>
                <a:gd name="T49" fmla="*/ 92734 h 116840"/>
                <a:gd name="T50" fmla="*/ 41523 w 101347"/>
                <a:gd name="T51" fmla="*/ 93920 h 116840"/>
                <a:gd name="T52" fmla="*/ 39323 w 101347"/>
                <a:gd name="T53" fmla="*/ 96162 h 116840"/>
                <a:gd name="T54" fmla="*/ 29235 w 101347"/>
                <a:gd name="T55" fmla="*/ 103023 h 116840"/>
                <a:gd name="T56" fmla="*/ 19144 w 101347"/>
                <a:gd name="T57" fmla="*/ 105397 h 116840"/>
                <a:gd name="T58" fmla="*/ 14747 w 101347"/>
                <a:gd name="T59" fmla="*/ 105397 h 116840"/>
                <a:gd name="T60" fmla="*/ 6727 w 101347"/>
                <a:gd name="T61" fmla="*/ 100913 h 116840"/>
                <a:gd name="T62" fmla="*/ 3366 w 101347"/>
                <a:gd name="T63" fmla="*/ 97349 h 116840"/>
                <a:gd name="T64" fmla="*/ 0 w 101347"/>
                <a:gd name="T65" fmla="*/ 88247 h 116840"/>
                <a:gd name="T66" fmla="*/ 1165 w 101347"/>
                <a:gd name="T67" fmla="*/ 77958 h 116840"/>
                <a:gd name="T68" fmla="*/ 6727 w 101347"/>
                <a:gd name="T69" fmla="*/ 66482 h 116840"/>
                <a:gd name="T70" fmla="*/ 16816 w 101347"/>
                <a:gd name="T71" fmla="*/ 55006 h 116840"/>
                <a:gd name="T72" fmla="*/ 20309 w 101347"/>
                <a:gd name="T73" fmla="*/ 53820 h 116840"/>
                <a:gd name="T74" fmla="*/ 22507 w 101347"/>
                <a:gd name="T75" fmla="*/ 51576 h 116840"/>
                <a:gd name="T76" fmla="*/ 24578 w 101347"/>
                <a:gd name="T77" fmla="*/ 50389 h 116840"/>
                <a:gd name="T78" fmla="*/ 23672 w 101347"/>
                <a:gd name="T79" fmla="*/ 49335 h 116840"/>
                <a:gd name="T80" fmla="*/ 23672 w 101347"/>
                <a:gd name="T81" fmla="*/ 48147 h 116840"/>
                <a:gd name="T82" fmla="*/ 21473 w 101347"/>
                <a:gd name="T83" fmla="*/ 45772 h 116840"/>
                <a:gd name="T84" fmla="*/ 15782 w 101347"/>
                <a:gd name="T85" fmla="*/ 34293 h 116840"/>
                <a:gd name="T86" fmla="*/ 13581 w 101347"/>
                <a:gd name="T87" fmla="*/ 21766 h 116840"/>
                <a:gd name="T88" fmla="*/ 15782 w 101347"/>
                <a:gd name="T89" fmla="*/ 11476 h 116840"/>
                <a:gd name="T90" fmla="*/ 20309 w 101347"/>
                <a:gd name="T91" fmla="*/ 3562 h 116840"/>
                <a:gd name="T92" fmla="*/ 23672 w 101347"/>
                <a:gd name="T93" fmla="*/ 1185 h 116840"/>
                <a:gd name="T94" fmla="*/ 28069 w 101347"/>
                <a:gd name="T95" fmla="*/ 0 h 116840"/>
                <a:gd name="T96" fmla="*/ 32597 w 101347"/>
                <a:gd name="T97" fmla="*/ 0 h 116840"/>
                <a:gd name="T98" fmla="*/ 36995 w 101347"/>
                <a:gd name="T99" fmla="*/ 1185 h 116840"/>
                <a:gd name="T100" fmla="*/ 46180 w 101347"/>
                <a:gd name="T101" fmla="*/ 8046 h 116840"/>
                <a:gd name="T102" fmla="*/ 53939 w 101347"/>
                <a:gd name="T103" fmla="*/ 17149 h 116840"/>
                <a:gd name="T104" fmla="*/ 57173 w 101347"/>
                <a:gd name="T105" fmla="*/ 22952 h 116840"/>
                <a:gd name="T106" fmla="*/ 59503 w 101347"/>
                <a:gd name="T107" fmla="*/ 29811 h 116840"/>
                <a:gd name="T108" fmla="*/ 68427 w 101347"/>
                <a:gd name="T109" fmla="*/ 21766 h 116840"/>
                <a:gd name="T110" fmla="*/ 74120 w 101347"/>
                <a:gd name="T111" fmla="*/ 18335 h 116840"/>
                <a:gd name="T112" fmla="*/ 84209 w 101347"/>
                <a:gd name="T113" fmla="*/ 15961 h 116840"/>
                <a:gd name="T114" fmla="*/ 88735 w 101347"/>
                <a:gd name="T115" fmla="*/ 15961 h 116840"/>
                <a:gd name="T116" fmla="*/ 96627 w 101347"/>
                <a:gd name="T117" fmla="*/ 20709 h 116840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1347"/>
                <a:gd name="T178" fmla="*/ 0 h 116840"/>
                <a:gd name="T179" fmla="*/ 101347 w 101347"/>
                <a:gd name="T180" fmla="*/ 116840 h 116840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1347" h="116840">
                  <a:moveTo>
                    <a:pt x="98171" y="23113"/>
                  </a:moveTo>
                  <a:lnTo>
                    <a:pt x="101346" y="31876"/>
                  </a:lnTo>
                  <a:lnTo>
                    <a:pt x="99315" y="42037"/>
                  </a:lnTo>
                  <a:lnTo>
                    <a:pt x="94870" y="52958"/>
                  </a:lnTo>
                  <a:lnTo>
                    <a:pt x="87122" y="61722"/>
                  </a:lnTo>
                  <a:lnTo>
                    <a:pt x="84836" y="62864"/>
                  </a:lnTo>
                  <a:lnTo>
                    <a:pt x="81534" y="65024"/>
                  </a:lnTo>
                  <a:lnTo>
                    <a:pt x="78233" y="66167"/>
                  </a:lnTo>
                  <a:lnTo>
                    <a:pt x="76200" y="68452"/>
                  </a:lnTo>
                  <a:lnTo>
                    <a:pt x="78233" y="70485"/>
                  </a:lnTo>
                  <a:lnTo>
                    <a:pt x="78233" y="71627"/>
                  </a:lnTo>
                  <a:lnTo>
                    <a:pt x="79248" y="72770"/>
                  </a:lnTo>
                  <a:lnTo>
                    <a:pt x="84836" y="83819"/>
                  </a:lnTo>
                  <a:lnTo>
                    <a:pt x="87122" y="96012"/>
                  </a:lnTo>
                  <a:lnTo>
                    <a:pt x="85980" y="105791"/>
                  </a:lnTo>
                  <a:lnTo>
                    <a:pt x="81534" y="113664"/>
                  </a:lnTo>
                  <a:lnTo>
                    <a:pt x="78233" y="115697"/>
                  </a:lnTo>
                  <a:lnTo>
                    <a:pt x="73787" y="116839"/>
                  </a:lnTo>
                  <a:lnTo>
                    <a:pt x="69470" y="116839"/>
                  </a:lnTo>
                  <a:lnTo>
                    <a:pt x="60580" y="112522"/>
                  </a:lnTo>
                  <a:lnTo>
                    <a:pt x="51817" y="105791"/>
                  </a:lnTo>
                  <a:lnTo>
                    <a:pt x="47371" y="100330"/>
                  </a:lnTo>
                  <a:lnTo>
                    <a:pt x="44196" y="94868"/>
                  </a:lnTo>
                  <a:lnTo>
                    <a:pt x="41910" y="88137"/>
                  </a:lnTo>
                  <a:lnTo>
                    <a:pt x="40768" y="89281"/>
                  </a:lnTo>
                  <a:lnTo>
                    <a:pt x="40768" y="90424"/>
                  </a:lnTo>
                  <a:lnTo>
                    <a:pt x="38608" y="92582"/>
                  </a:lnTo>
                  <a:lnTo>
                    <a:pt x="28703" y="99187"/>
                  </a:lnTo>
                  <a:lnTo>
                    <a:pt x="18796" y="101473"/>
                  </a:lnTo>
                  <a:lnTo>
                    <a:pt x="14479" y="101473"/>
                  </a:lnTo>
                  <a:lnTo>
                    <a:pt x="6605" y="97155"/>
                  </a:lnTo>
                  <a:lnTo>
                    <a:pt x="3303" y="93725"/>
                  </a:lnTo>
                  <a:lnTo>
                    <a:pt x="0" y="84962"/>
                  </a:lnTo>
                  <a:lnTo>
                    <a:pt x="1144" y="75056"/>
                  </a:lnTo>
                  <a:lnTo>
                    <a:pt x="6605" y="64007"/>
                  </a:lnTo>
                  <a:lnTo>
                    <a:pt x="16510" y="52958"/>
                  </a:lnTo>
                  <a:lnTo>
                    <a:pt x="19940" y="51816"/>
                  </a:lnTo>
                  <a:lnTo>
                    <a:pt x="22098" y="49656"/>
                  </a:lnTo>
                  <a:lnTo>
                    <a:pt x="24131" y="48513"/>
                  </a:lnTo>
                  <a:lnTo>
                    <a:pt x="23242" y="47498"/>
                  </a:lnTo>
                  <a:lnTo>
                    <a:pt x="23242" y="46355"/>
                  </a:lnTo>
                  <a:lnTo>
                    <a:pt x="21083" y="44068"/>
                  </a:lnTo>
                  <a:lnTo>
                    <a:pt x="15495" y="33019"/>
                  </a:lnTo>
                  <a:lnTo>
                    <a:pt x="13335" y="20955"/>
                  </a:lnTo>
                  <a:lnTo>
                    <a:pt x="15495" y="11049"/>
                  </a:lnTo>
                  <a:lnTo>
                    <a:pt x="19940" y="3429"/>
                  </a:lnTo>
                  <a:lnTo>
                    <a:pt x="23242" y="1143"/>
                  </a:lnTo>
                  <a:lnTo>
                    <a:pt x="27559" y="0"/>
                  </a:lnTo>
                  <a:lnTo>
                    <a:pt x="32005" y="0"/>
                  </a:lnTo>
                  <a:lnTo>
                    <a:pt x="36322" y="1143"/>
                  </a:lnTo>
                  <a:lnTo>
                    <a:pt x="45340" y="7747"/>
                  </a:lnTo>
                  <a:lnTo>
                    <a:pt x="52959" y="16510"/>
                  </a:lnTo>
                  <a:lnTo>
                    <a:pt x="56134" y="22098"/>
                  </a:lnTo>
                  <a:lnTo>
                    <a:pt x="58421" y="28701"/>
                  </a:lnTo>
                  <a:lnTo>
                    <a:pt x="67183" y="20955"/>
                  </a:lnTo>
                  <a:lnTo>
                    <a:pt x="72771" y="17652"/>
                  </a:lnTo>
                  <a:lnTo>
                    <a:pt x="82678" y="15367"/>
                  </a:lnTo>
                  <a:lnTo>
                    <a:pt x="87122" y="15367"/>
                  </a:lnTo>
                  <a:lnTo>
                    <a:pt x="94870" y="19938"/>
                  </a:lnTo>
                  <a:lnTo>
                    <a:pt x="98171" y="23113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0" name="Полилиния 308"/>
            <p:cNvSpPr>
              <a:spLocks noChangeArrowheads="1"/>
            </p:cNvSpPr>
            <p:nvPr/>
          </p:nvSpPr>
          <p:spPr bwMode="auto">
            <a:xfrm>
              <a:off x="7093014" y="5040313"/>
              <a:ext cx="101613" cy="114300"/>
            </a:xfrm>
            <a:custGeom>
              <a:avLst/>
              <a:gdLst>
                <a:gd name="T0" fmla="*/ 100747 w 101219"/>
                <a:gd name="T1" fmla="*/ 21629 h 114556"/>
                <a:gd name="T2" fmla="*/ 104009 w 101219"/>
                <a:gd name="T3" fmla="*/ 30257 h 114556"/>
                <a:gd name="T4" fmla="*/ 103096 w 101219"/>
                <a:gd name="T5" fmla="*/ 40135 h 114556"/>
                <a:gd name="T6" fmla="*/ 97353 w 101219"/>
                <a:gd name="T7" fmla="*/ 51011 h 114556"/>
                <a:gd name="T8" fmla="*/ 84826 w 101219"/>
                <a:gd name="T9" fmla="*/ 63890 h 114556"/>
                <a:gd name="T10" fmla="*/ 79214 w 101219"/>
                <a:gd name="T11" fmla="*/ 66140 h 114556"/>
                <a:gd name="T12" fmla="*/ 81302 w 101219"/>
                <a:gd name="T13" fmla="*/ 68265 h 114556"/>
                <a:gd name="T14" fmla="*/ 81302 w 101219"/>
                <a:gd name="T15" fmla="*/ 69391 h 114556"/>
                <a:gd name="T16" fmla="*/ 82606 w 101219"/>
                <a:gd name="T17" fmla="*/ 70516 h 114556"/>
                <a:gd name="T18" fmla="*/ 88218 w 101219"/>
                <a:gd name="T19" fmla="*/ 81392 h 114556"/>
                <a:gd name="T20" fmla="*/ 90567 w 101219"/>
                <a:gd name="T21" fmla="*/ 92146 h 114556"/>
                <a:gd name="T22" fmla="*/ 88218 w 101219"/>
                <a:gd name="T23" fmla="*/ 101898 h 114556"/>
                <a:gd name="T24" fmla="*/ 83782 w 101219"/>
                <a:gd name="T25" fmla="*/ 109649 h 114556"/>
                <a:gd name="T26" fmla="*/ 80388 w 101219"/>
                <a:gd name="T27" fmla="*/ 111650 h 114556"/>
                <a:gd name="T28" fmla="*/ 75821 w 101219"/>
                <a:gd name="T29" fmla="*/ 112775 h 114556"/>
                <a:gd name="T30" fmla="*/ 71252 w 101219"/>
                <a:gd name="T31" fmla="*/ 112775 h 114556"/>
                <a:gd name="T32" fmla="*/ 66816 w 101219"/>
                <a:gd name="T33" fmla="*/ 111650 h 114556"/>
                <a:gd name="T34" fmla="*/ 62118 w 101219"/>
                <a:gd name="T35" fmla="*/ 109649 h 114556"/>
                <a:gd name="T36" fmla="*/ 57812 w 101219"/>
                <a:gd name="T37" fmla="*/ 106272 h 114556"/>
                <a:gd name="T38" fmla="*/ 49721 w 101219"/>
                <a:gd name="T39" fmla="*/ 97646 h 114556"/>
                <a:gd name="T40" fmla="*/ 44109 w 101219"/>
                <a:gd name="T41" fmla="*/ 86768 h 114556"/>
                <a:gd name="T42" fmla="*/ 42934 w 101219"/>
                <a:gd name="T43" fmla="*/ 87893 h 114556"/>
                <a:gd name="T44" fmla="*/ 41759 w 101219"/>
                <a:gd name="T45" fmla="*/ 87893 h 114556"/>
                <a:gd name="T46" fmla="*/ 39541 w 101219"/>
                <a:gd name="T47" fmla="*/ 90019 h 114556"/>
                <a:gd name="T48" fmla="*/ 35106 w 101219"/>
                <a:gd name="T49" fmla="*/ 93271 h 114556"/>
                <a:gd name="T50" fmla="*/ 24925 w 101219"/>
                <a:gd name="T51" fmla="*/ 97646 h 114556"/>
                <a:gd name="T52" fmla="*/ 14747 w 101219"/>
                <a:gd name="T53" fmla="*/ 97646 h 114556"/>
                <a:gd name="T54" fmla="*/ 6785 w 101219"/>
                <a:gd name="T55" fmla="*/ 95394 h 114556"/>
                <a:gd name="T56" fmla="*/ 3393 w 101219"/>
                <a:gd name="T57" fmla="*/ 92146 h 114556"/>
                <a:gd name="T58" fmla="*/ 0 w 101219"/>
                <a:gd name="T59" fmla="*/ 83519 h 114556"/>
                <a:gd name="T60" fmla="*/ 2218 w 101219"/>
                <a:gd name="T61" fmla="*/ 72766 h 114556"/>
                <a:gd name="T62" fmla="*/ 6785 w 101219"/>
                <a:gd name="T63" fmla="*/ 62889 h 114556"/>
                <a:gd name="T64" fmla="*/ 16834 w 101219"/>
                <a:gd name="T65" fmla="*/ 52011 h 114556"/>
                <a:gd name="T66" fmla="*/ 22578 w 101219"/>
                <a:gd name="T67" fmla="*/ 48762 h 114556"/>
                <a:gd name="T68" fmla="*/ 26100 w 101219"/>
                <a:gd name="T69" fmla="*/ 47636 h 114556"/>
                <a:gd name="T70" fmla="*/ 24925 w 101219"/>
                <a:gd name="T71" fmla="*/ 46510 h 114556"/>
                <a:gd name="T72" fmla="*/ 24925 w 101219"/>
                <a:gd name="T73" fmla="*/ 45636 h 114556"/>
                <a:gd name="T74" fmla="*/ 22578 w 101219"/>
                <a:gd name="T75" fmla="*/ 43385 h 114556"/>
                <a:gd name="T76" fmla="*/ 16834 w 101219"/>
                <a:gd name="T77" fmla="*/ 31382 h 114556"/>
                <a:gd name="T78" fmla="*/ 14747 w 101219"/>
                <a:gd name="T79" fmla="*/ 20506 h 114556"/>
                <a:gd name="T80" fmla="*/ 15920 w 101219"/>
                <a:gd name="T81" fmla="*/ 10755 h 114556"/>
                <a:gd name="T82" fmla="*/ 20358 w 101219"/>
                <a:gd name="T83" fmla="*/ 3126 h 114556"/>
                <a:gd name="T84" fmla="*/ 23751 w 101219"/>
                <a:gd name="T85" fmla="*/ 875 h 114556"/>
                <a:gd name="T86" fmla="*/ 28187 w 101219"/>
                <a:gd name="T87" fmla="*/ 0 h 114556"/>
                <a:gd name="T88" fmla="*/ 32887 w 101219"/>
                <a:gd name="T89" fmla="*/ 0 h 114556"/>
                <a:gd name="T90" fmla="*/ 37192 w 101219"/>
                <a:gd name="T91" fmla="*/ 875 h 114556"/>
                <a:gd name="T92" fmla="*/ 41759 w 101219"/>
                <a:gd name="T93" fmla="*/ 3126 h 114556"/>
                <a:gd name="T94" fmla="*/ 46458 w 101219"/>
                <a:gd name="T95" fmla="*/ 6379 h 114556"/>
                <a:gd name="T96" fmla="*/ 55463 w 101219"/>
                <a:gd name="T97" fmla="*/ 15130 h 114556"/>
                <a:gd name="T98" fmla="*/ 56506 w 101219"/>
                <a:gd name="T99" fmla="*/ 18503 h 114556"/>
                <a:gd name="T100" fmla="*/ 58725 w 101219"/>
                <a:gd name="T101" fmla="*/ 20506 h 114556"/>
                <a:gd name="T102" fmla="*/ 61074 w 101219"/>
                <a:gd name="T103" fmla="*/ 27132 h 114556"/>
                <a:gd name="T104" fmla="*/ 64467 w 101219"/>
                <a:gd name="T105" fmla="*/ 23880 h 114556"/>
                <a:gd name="T106" fmla="*/ 70081 w 101219"/>
                <a:gd name="T107" fmla="*/ 19380 h 114556"/>
                <a:gd name="T108" fmla="*/ 80388 w 101219"/>
                <a:gd name="T109" fmla="*/ 15130 h 114556"/>
                <a:gd name="T110" fmla="*/ 84826 w 101219"/>
                <a:gd name="T111" fmla="*/ 14003 h 114556"/>
                <a:gd name="T112" fmla="*/ 93830 w 101219"/>
                <a:gd name="T113" fmla="*/ 16254 h 114556"/>
                <a:gd name="T114" fmla="*/ 97353 w 101219"/>
                <a:gd name="T115" fmla="*/ 18503 h 11455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w 101219"/>
                <a:gd name="T175" fmla="*/ 0 h 114556"/>
                <a:gd name="T176" fmla="*/ 101219 w 101219"/>
                <a:gd name="T177" fmla="*/ 114556 h 114556"/>
              </a:gdLst>
              <a:ahLst/>
              <a:cxnLst>
                <a:cxn ang="T116">
                  <a:pos x="T0" y="T1"/>
                </a:cxn>
                <a:cxn ang="T117">
                  <a:pos x="T2" y="T3"/>
                </a:cxn>
                <a:cxn ang="T118">
                  <a:pos x="T4" y="T5"/>
                </a:cxn>
                <a:cxn ang="T119">
                  <a:pos x="T6" y="T7"/>
                </a:cxn>
                <a:cxn ang="T120">
                  <a:pos x="T8" y="T9"/>
                </a:cxn>
                <a:cxn ang="T121">
                  <a:pos x="T10" y="T11"/>
                </a:cxn>
                <a:cxn ang="T122">
                  <a:pos x="T12" y="T13"/>
                </a:cxn>
                <a:cxn ang="T123">
                  <a:pos x="T14" y="T15"/>
                </a:cxn>
                <a:cxn ang="T124">
                  <a:pos x="T16" y="T17"/>
                </a:cxn>
                <a:cxn ang="T125">
                  <a:pos x="T18" y="T19"/>
                </a:cxn>
                <a:cxn ang="T126">
                  <a:pos x="T20" y="T21"/>
                </a:cxn>
                <a:cxn ang="T127">
                  <a:pos x="T22" y="T23"/>
                </a:cxn>
                <a:cxn ang="T128">
                  <a:pos x="T24" y="T25"/>
                </a:cxn>
                <a:cxn ang="T129">
                  <a:pos x="T26" y="T27"/>
                </a:cxn>
                <a:cxn ang="T130">
                  <a:pos x="T28" y="T29"/>
                </a:cxn>
                <a:cxn ang="T131">
                  <a:pos x="T30" y="T31"/>
                </a:cxn>
                <a:cxn ang="T132">
                  <a:pos x="T32" y="T33"/>
                </a:cxn>
                <a:cxn ang="T133">
                  <a:pos x="T34" y="T35"/>
                </a:cxn>
                <a:cxn ang="T134">
                  <a:pos x="T36" y="T37"/>
                </a:cxn>
                <a:cxn ang="T135">
                  <a:pos x="T38" y="T39"/>
                </a:cxn>
                <a:cxn ang="T136">
                  <a:pos x="T40" y="T41"/>
                </a:cxn>
                <a:cxn ang="T137">
                  <a:pos x="T42" y="T43"/>
                </a:cxn>
                <a:cxn ang="T138">
                  <a:pos x="T44" y="T45"/>
                </a:cxn>
                <a:cxn ang="T139">
                  <a:pos x="T46" y="T47"/>
                </a:cxn>
                <a:cxn ang="T140">
                  <a:pos x="T48" y="T49"/>
                </a:cxn>
                <a:cxn ang="T141">
                  <a:pos x="T50" y="T51"/>
                </a:cxn>
                <a:cxn ang="T142">
                  <a:pos x="T52" y="T53"/>
                </a:cxn>
                <a:cxn ang="T143">
                  <a:pos x="T54" y="T55"/>
                </a:cxn>
                <a:cxn ang="T144">
                  <a:pos x="T56" y="T57"/>
                </a:cxn>
                <a:cxn ang="T145">
                  <a:pos x="T58" y="T59"/>
                </a:cxn>
                <a:cxn ang="T146">
                  <a:pos x="T60" y="T61"/>
                </a:cxn>
                <a:cxn ang="T147">
                  <a:pos x="T62" y="T63"/>
                </a:cxn>
                <a:cxn ang="T148">
                  <a:pos x="T64" y="T65"/>
                </a:cxn>
                <a:cxn ang="T149">
                  <a:pos x="T66" y="T67"/>
                </a:cxn>
                <a:cxn ang="T150">
                  <a:pos x="T68" y="T69"/>
                </a:cxn>
                <a:cxn ang="T151">
                  <a:pos x="T70" y="T71"/>
                </a:cxn>
                <a:cxn ang="T152">
                  <a:pos x="T72" y="T73"/>
                </a:cxn>
                <a:cxn ang="T153">
                  <a:pos x="T74" y="T75"/>
                </a:cxn>
                <a:cxn ang="T154">
                  <a:pos x="T76" y="T77"/>
                </a:cxn>
                <a:cxn ang="T155">
                  <a:pos x="T78" y="T79"/>
                </a:cxn>
                <a:cxn ang="T156">
                  <a:pos x="T80" y="T81"/>
                </a:cxn>
                <a:cxn ang="T157">
                  <a:pos x="T82" y="T83"/>
                </a:cxn>
                <a:cxn ang="T158">
                  <a:pos x="T84" y="T85"/>
                </a:cxn>
                <a:cxn ang="T159">
                  <a:pos x="T86" y="T87"/>
                </a:cxn>
                <a:cxn ang="T160">
                  <a:pos x="T88" y="T89"/>
                </a:cxn>
                <a:cxn ang="T161">
                  <a:pos x="T90" y="T91"/>
                </a:cxn>
                <a:cxn ang="T162">
                  <a:pos x="T92" y="T93"/>
                </a:cxn>
                <a:cxn ang="T163">
                  <a:pos x="T94" y="T95"/>
                </a:cxn>
                <a:cxn ang="T164">
                  <a:pos x="T96" y="T97"/>
                </a:cxn>
                <a:cxn ang="T165">
                  <a:pos x="T98" y="T99"/>
                </a:cxn>
                <a:cxn ang="T166">
                  <a:pos x="T100" y="T101"/>
                </a:cxn>
                <a:cxn ang="T167">
                  <a:pos x="T102" y="T103"/>
                </a:cxn>
                <a:cxn ang="T168">
                  <a:pos x="T104" y="T105"/>
                </a:cxn>
                <a:cxn ang="T169">
                  <a:pos x="T106" y="T107"/>
                </a:cxn>
                <a:cxn ang="T170">
                  <a:pos x="T108" y="T109"/>
                </a:cxn>
                <a:cxn ang="T171">
                  <a:pos x="T110" y="T111"/>
                </a:cxn>
                <a:cxn ang="T172">
                  <a:pos x="T112" y="T113"/>
                </a:cxn>
                <a:cxn ang="T173">
                  <a:pos x="T114" y="T115"/>
                </a:cxn>
              </a:cxnLst>
              <a:rect l="T174" t="T175" r="T176" b="T177"/>
              <a:pathLst>
                <a:path w="101219" h="114556">
                  <a:moveTo>
                    <a:pt x="98043" y="21971"/>
                  </a:moveTo>
                  <a:lnTo>
                    <a:pt x="101218" y="30735"/>
                  </a:lnTo>
                  <a:lnTo>
                    <a:pt x="100329" y="40768"/>
                  </a:lnTo>
                  <a:lnTo>
                    <a:pt x="94741" y="51817"/>
                  </a:lnTo>
                  <a:lnTo>
                    <a:pt x="82550" y="64898"/>
                  </a:lnTo>
                  <a:lnTo>
                    <a:pt x="77089" y="67183"/>
                  </a:lnTo>
                  <a:lnTo>
                    <a:pt x="79121" y="69343"/>
                  </a:lnTo>
                  <a:lnTo>
                    <a:pt x="79121" y="70486"/>
                  </a:lnTo>
                  <a:lnTo>
                    <a:pt x="80390" y="71629"/>
                  </a:lnTo>
                  <a:lnTo>
                    <a:pt x="85852" y="82677"/>
                  </a:lnTo>
                  <a:lnTo>
                    <a:pt x="88138" y="93600"/>
                  </a:lnTo>
                  <a:lnTo>
                    <a:pt x="85852" y="103506"/>
                  </a:lnTo>
                  <a:lnTo>
                    <a:pt x="81534" y="111380"/>
                  </a:lnTo>
                  <a:lnTo>
                    <a:pt x="78231" y="113412"/>
                  </a:lnTo>
                  <a:lnTo>
                    <a:pt x="73787" y="114555"/>
                  </a:lnTo>
                  <a:lnTo>
                    <a:pt x="69341" y="114555"/>
                  </a:lnTo>
                  <a:lnTo>
                    <a:pt x="65024" y="113412"/>
                  </a:lnTo>
                  <a:lnTo>
                    <a:pt x="60452" y="111380"/>
                  </a:lnTo>
                  <a:lnTo>
                    <a:pt x="56261" y="107950"/>
                  </a:lnTo>
                  <a:lnTo>
                    <a:pt x="48387" y="99188"/>
                  </a:lnTo>
                  <a:lnTo>
                    <a:pt x="42926" y="88138"/>
                  </a:lnTo>
                  <a:lnTo>
                    <a:pt x="41782" y="89281"/>
                  </a:lnTo>
                  <a:lnTo>
                    <a:pt x="40639" y="89281"/>
                  </a:lnTo>
                  <a:lnTo>
                    <a:pt x="38480" y="91440"/>
                  </a:lnTo>
                  <a:lnTo>
                    <a:pt x="34163" y="94743"/>
                  </a:lnTo>
                  <a:lnTo>
                    <a:pt x="24256" y="99188"/>
                  </a:lnTo>
                  <a:lnTo>
                    <a:pt x="14351" y="99188"/>
                  </a:lnTo>
                  <a:lnTo>
                    <a:pt x="6603" y="96901"/>
                  </a:lnTo>
                  <a:lnTo>
                    <a:pt x="3302" y="93600"/>
                  </a:lnTo>
                  <a:lnTo>
                    <a:pt x="0" y="84837"/>
                  </a:lnTo>
                  <a:lnTo>
                    <a:pt x="2159" y="73914"/>
                  </a:lnTo>
                  <a:lnTo>
                    <a:pt x="6603" y="63881"/>
                  </a:lnTo>
                  <a:lnTo>
                    <a:pt x="16382" y="52832"/>
                  </a:lnTo>
                  <a:lnTo>
                    <a:pt x="21971" y="49531"/>
                  </a:lnTo>
                  <a:lnTo>
                    <a:pt x="25400" y="48388"/>
                  </a:lnTo>
                  <a:lnTo>
                    <a:pt x="24256" y="47244"/>
                  </a:lnTo>
                  <a:lnTo>
                    <a:pt x="24256" y="46356"/>
                  </a:lnTo>
                  <a:lnTo>
                    <a:pt x="21971" y="44069"/>
                  </a:lnTo>
                  <a:lnTo>
                    <a:pt x="16382" y="31877"/>
                  </a:lnTo>
                  <a:lnTo>
                    <a:pt x="14351" y="20829"/>
                  </a:lnTo>
                  <a:lnTo>
                    <a:pt x="15493" y="10923"/>
                  </a:lnTo>
                  <a:lnTo>
                    <a:pt x="19812" y="3175"/>
                  </a:lnTo>
                  <a:lnTo>
                    <a:pt x="23114" y="889"/>
                  </a:lnTo>
                  <a:lnTo>
                    <a:pt x="27431" y="0"/>
                  </a:lnTo>
                  <a:lnTo>
                    <a:pt x="32003" y="0"/>
                  </a:lnTo>
                  <a:lnTo>
                    <a:pt x="36194" y="889"/>
                  </a:lnTo>
                  <a:lnTo>
                    <a:pt x="40639" y="3175"/>
                  </a:lnTo>
                  <a:lnTo>
                    <a:pt x="45212" y="6477"/>
                  </a:lnTo>
                  <a:lnTo>
                    <a:pt x="53975" y="15368"/>
                  </a:lnTo>
                  <a:lnTo>
                    <a:pt x="54990" y="18796"/>
                  </a:lnTo>
                  <a:lnTo>
                    <a:pt x="57150" y="20829"/>
                  </a:lnTo>
                  <a:lnTo>
                    <a:pt x="59436" y="27560"/>
                  </a:lnTo>
                  <a:lnTo>
                    <a:pt x="62738" y="24257"/>
                  </a:lnTo>
                  <a:lnTo>
                    <a:pt x="68199" y="19686"/>
                  </a:lnTo>
                  <a:lnTo>
                    <a:pt x="78231" y="15368"/>
                  </a:lnTo>
                  <a:lnTo>
                    <a:pt x="82550" y="14225"/>
                  </a:lnTo>
                  <a:lnTo>
                    <a:pt x="91313" y="16511"/>
                  </a:lnTo>
                  <a:lnTo>
                    <a:pt x="94741" y="18796"/>
                  </a:lnTo>
                  <a:lnTo>
                    <a:pt x="98043" y="21971"/>
                  </a:lnTo>
                  <a:close/>
                </a:path>
              </a:pathLst>
            </a:custGeom>
            <a:solidFill>
              <a:srgbClr val="FF6BEF"/>
            </a:solidFill>
            <a:ln w="0" algn="ctr">
              <a:solidFill>
                <a:srgbClr val="FF6B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1" name="Полилиния 309"/>
            <p:cNvSpPr>
              <a:spLocks noChangeArrowheads="1"/>
            </p:cNvSpPr>
            <p:nvPr/>
          </p:nvSpPr>
          <p:spPr bwMode="auto">
            <a:xfrm>
              <a:off x="7481999" y="4964113"/>
              <a:ext cx="101613" cy="115887"/>
            </a:xfrm>
            <a:custGeom>
              <a:avLst/>
              <a:gdLst>
                <a:gd name="T0" fmla="*/ 100616 w 101219"/>
                <a:gd name="T1" fmla="*/ 22054 h 115825"/>
                <a:gd name="T2" fmla="*/ 104009 w 101219"/>
                <a:gd name="T3" fmla="*/ 30980 h 115825"/>
                <a:gd name="T4" fmla="*/ 102965 w 101219"/>
                <a:gd name="T5" fmla="*/ 40921 h 115825"/>
                <a:gd name="T6" fmla="*/ 97353 w 101219"/>
                <a:gd name="T7" fmla="*/ 52012 h 115825"/>
                <a:gd name="T8" fmla="*/ 84826 w 101219"/>
                <a:gd name="T9" fmla="*/ 65141 h 115825"/>
                <a:gd name="T10" fmla="*/ 79084 w 101219"/>
                <a:gd name="T11" fmla="*/ 67434 h 115825"/>
                <a:gd name="T12" fmla="*/ 81433 w 101219"/>
                <a:gd name="T13" fmla="*/ 69728 h 115825"/>
                <a:gd name="T14" fmla="*/ 81433 w 101219"/>
                <a:gd name="T15" fmla="*/ 70751 h 115825"/>
                <a:gd name="T16" fmla="*/ 82606 w 101219"/>
                <a:gd name="T17" fmla="*/ 72023 h 115825"/>
                <a:gd name="T18" fmla="*/ 88089 w 101219"/>
                <a:gd name="T19" fmla="*/ 84134 h 115825"/>
                <a:gd name="T20" fmla="*/ 90438 w 101219"/>
                <a:gd name="T21" fmla="*/ 95099 h 115825"/>
                <a:gd name="T22" fmla="*/ 88089 w 101219"/>
                <a:gd name="T23" fmla="*/ 105167 h 115825"/>
                <a:gd name="T24" fmla="*/ 83650 w 101219"/>
                <a:gd name="T25" fmla="*/ 112814 h 115825"/>
                <a:gd name="T26" fmla="*/ 80257 w 101219"/>
                <a:gd name="T27" fmla="*/ 114982 h 115825"/>
                <a:gd name="T28" fmla="*/ 75821 w 101219"/>
                <a:gd name="T29" fmla="*/ 116258 h 115825"/>
                <a:gd name="T30" fmla="*/ 71252 w 101219"/>
                <a:gd name="T31" fmla="*/ 116258 h 115825"/>
                <a:gd name="T32" fmla="*/ 66555 w 101219"/>
                <a:gd name="T33" fmla="*/ 114982 h 115825"/>
                <a:gd name="T34" fmla="*/ 62117 w 101219"/>
                <a:gd name="T35" fmla="*/ 112814 h 115825"/>
                <a:gd name="T36" fmla="*/ 53113 w 101219"/>
                <a:gd name="T37" fmla="*/ 105167 h 115825"/>
                <a:gd name="T38" fmla="*/ 47372 w 101219"/>
                <a:gd name="T39" fmla="*/ 97391 h 115825"/>
                <a:gd name="T40" fmla="*/ 46328 w 101219"/>
                <a:gd name="T41" fmla="*/ 94202 h 115825"/>
                <a:gd name="T42" fmla="*/ 43980 w 101219"/>
                <a:gd name="T43" fmla="*/ 90763 h 115825"/>
                <a:gd name="T44" fmla="*/ 42803 w 101219"/>
                <a:gd name="T45" fmla="*/ 88593 h 115825"/>
                <a:gd name="T46" fmla="*/ 39541 w 101219"/>
                <a:gd name="T47" fmla="*/ 91910 h 115825"/>
                <a:gd name="T48" fmla="*/ 29363 w 101219"/>
                <a:gd name="T49" fmla="*/ 98414 h 115825"/>
                <a:gd name="T50" fmla="*/ 19183 w 101219"/>
                <a:gd name="T51" fmla="*/ 100708 h 115825"/>
                <a:gd name="T52" fmla="*/ 14616 w 101219"/>
                <a:gd name="T53" fmla="*/ 100708 h 115825"/>
                <a:gd name="T54" fmla="*/ 9917 w 101219"/>
                <a:gd name="T55" fmla="*/ 99684 h 115825"/>
                <a:gd name="T56" fmla="*/ 6785 w 101219"/>
                <a:gd name="T57" fmla="*/ 97391 h 115825"/>
                <a:gd name="T58" fmla="*/ 3262 w 101219"/>
                <a:gd name="T59" fmla="*/ 94202 h 115825"/>
                <a:gd name="T60" fmla="*/ 0 w 101219"/>
                <a:gd name="T61" fmla="*/ 85154 h 115825"/>
                <a:gd name="T62" fmla="*/ 1173 w 101219"/>
                <a:gd name="T63" fmla="*/ 75336 h 115825"/>
                <a:gd name="T64" fmla="*/ 6785 w 101219"/>
                <a:gd name="T65" fmla="*/ 64245 h 115825"/>
                <a:gd name="T66" fmla="*/ 16835 w 101219"/>
                <a:gd name="T67" fmla="*/ 53154 h 115825"/>
                <a:gd name="T68" fmla="*/ 20358 w 101219"/>
                <a:gd name="T69" fmla="*/ 50862 h 115825"/>
                <a:gd name="T70" fmla="*/ 24794 w 101219"/>
                <a:gd name="T71" fmla="*/ 48569 h 115825"/>
                <a:gd name="T72" fmla="*/ 23621 w 101219"/>
                <a:gd name="T73" fmla="*/ 47674 h 115825"/>
                <a:gd name="T74" fmla="*/ 23621 w 101219"/>
                <a:gd name="T75" fmla="*/ 46530 h 115825"/>
                <a:gd name="T76" fmla="*/ 21272 w 101219"/>
                <a:gd name="T77" fmla="*/ 44237 h 115825"/>
                <a:gd name="T78" fmla="*/ 15659 w 101219"/>
                <a:gd name="T79" fmla="*/ 33145 h 115825"/>
                <a:gd name="T80" fmla="*/ 13441 w 101219"/>
                <a:gd name="T81" fmla="*/ 20904 h 115825"/>
                <a:gd name="T82" fmla="*/ 15659 w 101219"/>
                <a:gd name="T83" fmla="*/ 10963 h 115825"/>
                <a:gd name="T84" fmla="*/ 20358 w 101219"/>
                <a:gd name="T85" fmla="*/ 3315 h 115825"/>
                <a:gd name="T86" fmla="*/ 23621 w 101219"/>
                <a:gd name="T87" fmla="*/ 1150 h 115825"/>
                <a:gd name="T88" fmla="*/ 28187 w 101219"/>
                <a:gd name="T89" fmla="*/ 0 h 115825"/>
                <a:gd name="T90" fmla="*/ 32627 w 101219"/>
                <a:gd name="T91" fmla="*/ 0 h 115825"/>
                <a:gd name="T92" fmla="*/ 37193 w 101219"/>
                <a:gd name="T93" fmla="*/ 1150 h 115825"/>
                <a:gd name="T94" fmla="*/ 46328 w 101219"/>
                <a:gd name="T95" fmla="*/ 6632 h 115825"/>
                <a:gd name="T96" fmla="*/ 49721 w 101219"/>
                <a:gd name="T97" fmla="*/ 10963 h 115825"/>
                <a:gd name="T98" fmla="*/ 54287 w 101219"/>
                <a:gd name="T99" fmla="*/ 15423 h 115825"/>
                <a:gd name="T100" fmla="*/ 56506 w 101219"/>
                <a:gd name="T101" fmla="*/ 18865 h 115825"/>
                <a:gd name="T102" fmla="*/ 58725 w 101219"/>
                <a:gd name="T103" fmla="*/ 25498 h 115825"/>
                <a:gd name="T104" fmla="*/ 59899 w 101219"/>
                <a:gd name="T105" fmla="*/ 27663 h 115825"/>
                <a:gd name="T106" fmla="*/ 62117 w 101219"/>
                <a:gd name="T107" fmla="*/ 25498 h 115825"/>
                <a:gd name="T108" fmla="*/ 63423 w 101219"/>
                <a:gd name="T109" fmla="*/ 25498 h 115825"/>
                <a:gd name="T110" fmla="*/ 64467 w 101219"/>
                <a:gd name="T111" fmla="*/ 24347 h 115825"/>
                <a:gd name="T112" fmla="*/ 74645 w 101219"/>
                <a:gd name="T113" fmla="*/ 17715 h 115825"/>
                <a:gd name="T114" fmla="*/ 84826 w 101219"/>
                <a:gd name="T115" fmla="*/ 15423 h 115825"/>
                <a:gd name="T116" fmla="*/ 89261 w 101219"/>
                <a:gd name="T117" fmla="*/ 15423 h 115825"/>
                <a:gd name="T118" fmla="*/ 93830 w 101219"/>
                <a:gd name="T119" fmla="*/ 16573 h 115825"/>
                <a:gd name="T120" fmla="*/ 97353 w 101219"/>
                <a:gd name="T121" fmla="*/ 18865 h 115825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101219"/>
                <a:gd name="T184" fmla="*/ 0 h 115825"/>
                <a:gd name="T185" fmla="*/ 101219 w 101219"/>
                <a:gd name="T186" fmla="*/ 115825 h 115825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101219" h="115825">
                  <a:moveTo>
                    <a:pt x="97916" y="21970"/>
                  </a:moveTo>
                  <a:lnTo>
                    <a:pt x="101218" y="30861"/>
                  </a:lnTo>
                  <a:lnTo>
                    <a:pt x="100202" y="40767"/>
                  </a:lnTo>
                  <a:lnTo>
                    <a:pt x="94741" y="51816"/>
                  </a:lnTo>
                  <a:lnTo>
                    <a:pt x="82550" y="64896"/>
                  </a:lnTo>
                  <a:lnTo>
                    <a:pt x="76962" y="67182"/>
                  </a:lnTo>
                  <a:lnTo>
                    <a:pt x="79248" y="69469"/>
                  </a:lnTo>
                  <a:lnTo>
                    <a:pt x="79248" y="70485"/>
                  </a:lnTo>
                  <a:lnTo>
                    <a:pt x="80390" y="71755"/>
                  </a:lnTo>
                  <a:lnTo>
                    <a:pt x="85725" y="83819"/>
                  </a:lnTo>
                  <a:lnTo>
                    <a:pt x="88011" y="94742"/>
                  </a:lnTo>
                  <a:lnTo>
                    <a:pt x="85725" y="104775"/>
                  </a:lnTo>
                  <a:lnTo>
                    <a:pt x="81406" y="112394"/>
                  </a:lnTo>
                  <a:lnTo>
                    <a:pt x="78104" y="114554"/>
                  </a:lnTo>
                  <a:lnTo>
                    <a:pt x="73787" y="115824"/>
                  </a:lnTo>
                  <a:lnTo>
                    <a:pt x="69341" y="115824"/>
                  </a:lnTo>
                  <a:lnTo>
                    <a:pt x="64770" y="114554"/>
                  </a:lnTo>
                  <a:lnTo>
                    <a:pt x="60451" y="112394"/>
                  </a:lnTo>
                  <a:lnTo>
                    <a:pt x="51688" y="104775"/>
                  </a:lnTo>
                  <a:lnTo>
                    <a:pt x="46101" y="97027"/>
                  </a:lnTo>
                  <a:lnTo>
                    <a:pt x="45085" y="93852"/>
                  </a:lnTo>
                  <a:lnTo>
                    <a:pt x="42799" y="90424"/>
                  </a:lnTo>
                  <a:lnTo>
                    <a:pt x="41655" y="88264"/>
                  </a:lnTo>
                  <a:lnTo>
                    <a:pt x="38480" y="91567"/>
                  </a:lnTo>
                  <a:lnTo>
                    <a:pt x="28575" y="98044"/>
                  </a:lnTo>
                  <a:lnTo>
                    <a:pt x="18668" y="100330"/>
                  </a:lnTo>
                  <a:lnTo>
                    <a:pt x="14224" y="100330"/>
                  </a:lnTo>
                  <a:lnTo>
                    <a:pt x="9651" y="99313"/>
                  </a:lnTo>
                  <a:lnTo>
                    <a:pt x="6603" y="97027"/>
                  </a:lnTo>
                  <a:lnTo>
                    <a:pt x="3175" y="93852"/>
                  </a:lnTo>
                  <a:lnTo>
                    <a:pt x="0" y="84836"/>
                  </a:lnTo>
                  <a:lnTo>
                    <a:pt x="1142" y="75056"/>
                  </a:lnTo>
                  <a:lnTo>
                    <a:pt x="6603" y="64007"/>
                  </a:lnTo>
                  <a:lnTo>
                    <a:pt x="16383" y="52958"/>
                  </a:lnTo>
                  <a:lnTo>
                    <a:pt x="19812" y="50673"/>
                  </a:lnTo>
                  <a:lnTo>
                    <a:pt x="24129" y="48387"/>
                  </a:lnTo>
                  <a:lnTo>
                    <a:pt x="22987" y="47498"/>
                  </a:lnTo>
                  <a:lnTo>
                    <a:pt x="22987" y="46355"/>
                  </a:lnTo>
                  <a:lnTo>
                    <a:pt x="20701" y="44069"/>
                  </a:lnTo>
                  <a:lnTo>
                    <a:pt x="15239" y="33019"/>
                  </a:lnTo>
                  <a:lnTo>
                    <a:pt x="13080" y="20827"/>
                  </a:lnTo>
                  <a:lnTo>
                    <a:pt x="15239" y="10921"/>
                  </a:lnTo>
                  <a:lnTo>
                    <a:pt x="19812" y="3301"/>
                  </a:lnTo>
                  <a:lnTo>
                    <a:pt x="22987" y="1143"/>
                  </a:lnTo>
                  <a:lnTo>
                    <a:pt x="27431" y="0"/>
                  </a:lnTo>
                  <a:lnTo>
                    <a:pt x="31750" y="0"/>
                  </a:lnTo>
                  <a:lnTo>
                    <a:pt x="36195" y="1143"/>
                  </a:lnTo>
                  <a:lnTo>
                    <a:pt x="45085" y="6604"/>
                  </a:lnTo>
                  <a:lnTo>
                    <a:pt x="48387" y="10921"/>
                  </a:lnTo>
                  <a:lnTo>
                    <a:pt x="52831" y="15367"/>
                  </a:lnTo>
                  <a:lnTo>
                    <a:pt x="54990" y="18795"/>
                  </a:lnTo>
                  <a:lnTo>
                    <a:pt x="57150" y="25400"/>
                  </a:lnTo>
                  <a:lnTo>
                    <a:pt x="58292" y="27558"/>
                  </a:lnTo>
                  <a:lnTo>
                    <a:pt x="60451" y="25400"/>
                  </a:lnTo>
                  <a:lnTo>
                    <a:pt x="61722" y="25400"/>
                  </a:lnTo>
                  <a:lnTo>
                    <a:pt x="62738" y="24256"/>
                  </a:lnTo>
                  <a:lnTo>
                    <a:pt x="72643" y="17652"/>
                  </a:lnTo>
                  <a:lnTo>
                    <a:pt x="82550" y="15367"/>
                  </a:lnTo>
                  <a:lnTo>
                    <a:pt x="86867" y="15367"/>
                  </a:lnTo>
                  <a:lnTo>
                    <a:pt x="91313" y="16510"/>
                  </a:lnTo>
                  <a:lnTo>
                    <a:pt x="94741" y="18795"/>
                  </a:lnTo>
                  <a:lnTo>
                    <a:pt x="97916" y="21970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2" name="Полилиния 310"/>
            <p:cNvSpPr>
              <a:spLocks noChangeArrowheads="1"/>
            </p:cNvSpPr>
            <p:nvPr/>
          </p:nvSpPr>
          <p:spPr bwMode="auto">
            <a:xfrm>
              <a:off x="7732856" y="4864100"/>
              <a:ext cx="85736" cy="44450"/>
            </a:xfrm>
            <a:custGeom>
              <a:avLst/>
              <a:gdLst>
                <a:gd name="T0" fmla="*/ 2043 w 87123"/>
                <a:gd name="T1" fmla="*/ 20814 h 45085"/>
                <a:gd name="T2" fmla="*/ 1020 w 87123"/>
                <a:gd name="T3" fmla="*/ 18860 h 45085"/>
                <a:gd name="T4" fmla="*/ 1020 w 87123"/>
                <a:gd name="T5" fmla="*/ 16905 h 45085"/>
                <a:gd name="T6" fmla="*/ 0 w 87123"/>
                <a:gd name="T7" fmla="*/ 15869 h 45085"/>
                <a:gd name="T8" fmla="*/ 0 w 87123"/>
                <a:gd name="T9" fmla="*/ 13914 h 45085"/>
                <a:gd name="T10" fmla="*/ 60953 w 87123"/>
                <a:gd name="T11" fmla="*/ 805 h 45085"/>
                <a:gd name="T12" fmla="*/ 70033 w 87123"/>
                <a:gd name="T13" fmla="*/ 0 h 45085"/>
                <a:gd name="T14" fmla="*/ 70033 w 87123"/>
                <a:gd name="T15" fmla="*/ 805 h 45085"/>
                <a:gd name="T16" fmla="*/ 70827 w 87123"/>
                <a:gd name="T17" fmla="*/ 805 h 45085"/>
                <a:gd name="T18" fmla="*/ 75821 w 87123"/>
                <a:gd name="T19" fmla="*/ 10810 h 45085"/>
                <a:gd name="T20" fmla="*/ 77864 w 87123"/>
                <a:gd name="T21" fmla="*/ 21848 h 45085"/>
                <a:gd name="T22" fmla="*/ 75821 w 87123"/>
                <a:gd name="T23" fmla="*/ 30818 h 45085"/>
                <a:gd name="T24" fmla="*/ 71849 w 87123"/>
                <a:gd name="T25" fmla="*/ 37835 h 45085"/>
                <a:gd name="T26" fmla="*/ 69012 w 87123"/>
                <a:gd name="T27" fmla="*/ 39904 h 45085"/>
                <a:gd name="T28" fmla="*/ 65039 w 87123"/>
                <a:gd name="T29" fmla="*/ 40822 h 45085"/>
                <a:gd name="T30" fmla="*/ 60953 w 87123"/>
                <a:gd name="T31" fmla="*/ 40822 h 45085"/>
                <a:gd name="T32" fmla="*/ 57206 w 87123"/>
                <a:gd name="T33" fmla="*/ 39904 h 45085"/>
                <a:gd name="T34" fmla="*/ 49260 w 87123"/>
                <a:gd name="T35" fmla="*/ 34958 h 45085"/>
                <a:gd name="T36" fmla="*/ 45287 w 87123"/>
                <a:gd name="T37" fmla="*/ 30818 h 45085"/>
                <a:gd name="T38" fmla="*/ 42451 w 87123"/>
                <a:gd name="T39" fmla="*/ 25758 h 45085"/>
                <a:gd name="T40" fmla="*/ 40408 w 87123"/>
                <a:gd name="T41" fmla="*/ 23916 h 45085"/>
                <a:gd name="T42" fmla="*/ 39386 w 87123"/>
                <a:gd name="T43" fmla="*/ 20814 h 45085"/>
                <a:gd name="T44" fmla="*/ 37456 w 87123"/>
                <a:gd name="T45" fmla="*/ 17824 h 45085"/>
                <a:gd name="T46" fmla="*/ 36435 w 87123"/>
                <a:gd name="T47" fmla="*/ 14947 h 45085"/>
                <a:gd name="T48" fmla="*/ 35527 w 87123"/>
                <a:gd name="T49" fmla="*/ 15869 h 45085"/>
                <a:gd name="T50" fmla="*/ 35527 w 87123"/>
                <a:gd name="T51" fmla="*/ 16905 h 45085"/>
                <a:gd name="T52" fmla="*/ 33597 w 87123"/>
                <a:gd name="T53" fmla="*/ 18860 h 45085"/>
                <a:gd name="T54" fmla="*/ 24744 w 87123"/>
                <a:gd name="T55" fmla="*/ 24953 h 45085"/>
                <a:gd name="T56" fmla="*/ 15776 w 87123"/>
                <a:gd name="T57" fmla="*/ 26793 h 45085"/>
                <a:gd name="T58" fmla="*/ 11804 w 87123"/>
                <a:gd name="T59" fmla="*/ 26793 h 45085"/>
                <a:gd name="T60" fmla="*/ 7944 w 87123"/>
                <a:gd name="T61" fmla="*/ 25758 h 45085"/>
                <a:gd name="T62" fmla="*/ 4880 w 87123"/>
                <a:gd name="T63" fmla="*/ 23916 h 45085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w 87123"/>
                <a:gd name="T97" fmla="*/ 0 h 45085"/>
                <a:gd name="T98" fmla="*/ 87123 w 87123"/>
                <a:gd name="T99" fmla="*/ 45085 h 45085"/>
              </a:gdLst>
              <a:ahLst/>
              <a:cxnLst>
                <a:cxn ang="T64">
                  <a:pos x="T0" y="T1"/>
                </a:cxn>
                <a:cxn ang="T65">
                  <a:pos x="T2" y="T3"/>
                </a:cxn>
                <a:cxn ang="T66">
                  <a:pos x="T4" y="T5"/>
                </a:cxn>
                <a:cxn ang="T67">
                  <a:pos x="T6" y="T7"/>
                </a:cxn>
                <a:cxn ang="T68">
                  <a:pos x="T8" y="T9"/>
                </a:cxn>
                <a:cxn ang="T69">
                  <a:pos x="T10" y="T11"/>
                </a:cxn>
                <a:cxn ang="T70">
                  <a:pos x="T12" y="T13"/>
                </a:cxn>
                <a:cxn ang="T71">
                  <a:pos x="T14" y="T15"/>
                </a:cxn>
                <a:cxn ang="T72">
                  <a:pos x="T16" y="T17"/>
                </a:cxn>
                <a:cxn ang="T73">
                  <a:pos x="T18" y="T19"/>
                </a:cxn>
                <a:cxn ang="T74">
                  <a:pos x="T20" y="T21"/>
                </a:cxn>
                <a:cxn ang="T75">
                  <a:pos x="T22" y="T23"/>
                </a:cxn>
                <a:cxn ang="T76">
                  <a:pos x="T24" y="T25"/>
                </a:cxn>
                <a:cxn ang="T77">
                  <a:pos x="T26" y="T27"/>
                </a:cxn>
                <a:cxn ang="T78">
                  <a:pos x="T28" y="T29"/>
                </a:cxn>
                <a:cxn ang="T79">
                  <a:pos x="T30" y="T31"/>
                </a:cxn>
                <a:cxn ang="T80">
                  <a:pos x="T32" y="T33"/>
                </a:cxn>
                <a:cxn ang="T81">
                  <a:pos x="T34" y="T35"/>
                </a:cxn>
                <a:cxn ang="T82">
                  <a:pos x="T36" y="T37"/>
                </a:cxn>
                <a:cxn ang="T83">
                  <a:pos x="T38" y="T39"/>
                </a:cxn>
                <a:cxn ang="T84">
                  <a:pos x="T40" y="T41"/>
                </a:cxn>
                <a:cxn ang="T85">
                  <a:pos x="T42" y="T43"/>
                </a:cxn>
                <a:cxn ang="T86">
                  <a:pos x="T44" y="T45"/>
                </a:cxn>
                <a:cxn ang="T87">
                  <a:pos x="T46" y="T47"/>
                </a:cxn>
                <a:cxn ang="T88">
                  <a:pos x="T48" y="T49"/>
                </a:cxn>
                <a:cxn ang="T89">
                  <a:pos x="T50" y="T51"/>
                </a:cxn>
                <a:cxn ang="T90">
                  <a:pos x="T52" y="T53"/>
                </a:cxn>
                <a:cxn ang="T91">
                  <a:pos x="T54" y="T55"/>
                </a:cxn>
                <a:cxn ang="T92">
                  <a:pos x="T56" y="T57"/>
                </a:cxn>
                <a:cxn ang="T93">
                  <a:pos x="T58" y="T59"/>
                </a:cxn>
                <a:cxn ang="T94">
                  <a:pos x="T60" y="T61"/>
                </a:cxn>
                <a:cxn ang="T95">
                  <a:pos x="T62" y="T63"/>
                </a:cxn>
              </a:cxnLst>
              <a:rect l="T96" t="T97" r="T98" b="T99"/>
              <a:pathLst>
                <a:path w="87123" h="45085">
                  <a:moveTo>
                    <a:pt x="2286" y="22987"/>
                  </a:moveTo>
                  <a:lnTo>
                    <a:pt x="1142" y="20827"/>
                  </a:lnTo>
                  <a:lnTo>
                    <a:pt x="1142" y="18669"/>
                  </a:lnTo>
                  <a:lnTo>
                    <a:pt x="0" y="17526"/>
                  </a:lnTo>
                  <a:lnTo>
                    <a:pt x="0" y="15366"/>
                  </a:lnTo>
                  <a:lnTo>
                    <a:pt x="68199" y="889"/>
                  </a:lnTo>
                  <a:lnTo>
                    <a:pt x="78359" y="0"/>
                  </a:lnTo>
                  <a:lnTo>
                    <a:pt x="78359" y="889"/>
                  </a:lnTo>
                  <a:lnTo>
                    <a:pt x="79248" y="889"/>
                  </a:lnTo>
                  <a:lnTo>
                    <a:pt x="84836" y="11938"/>
                  </a:lnTo>
                  <a:lnTo>
                    <a:pt x="87122" y="24129"/>
                  </a:lnTo>
                  <a:lnTo>
                    <a:pt x="84836" y="34035"/>
                  </a:lnTo>
                  <a:lnTo>
                    <a:pt x="80390" y="41783"/>
                  </a:lnTo>
                  <a:lnTo>
                    <a:pt x="77215" y="44069"/>
                  </a:lnTo>
                  <a:lnTo>
                    <a:pt x="72770" y="45084"/>
                  </a:lnTo>
                  <a:lnTo>
                    <a:pt x="68199" y="45084"/>
                  </a:lnTo>
                  <a:lnTo>
                    <a:pt x="64007" y="44069"/>
                  </a:lnTo>
                  <a:lnTo>
                    <a:pt x="55117" y="38608"/>
                  </a:lnTo>
                  <a:lnTo>
                    <a:pt x="50673" y="34035"/>
                  </a:lnTo>
                  <a:lnTo>
                    <a:pt x="47498" y="28447"/>
                  </a:lnTo>
                  <a:lnTo>
                    <a:pt x="45212" y="26415"/>
                  </a:lnTo>
                  <a:lnTo>
                    <a:pt x="44068" y="22987"/>
                  </a:lnTo>
                  <a:lnTo>
                    <a:pt x="41910" y="19684"/>
                  </a:lnTo>
                  <a:lnTo>
                    <a:pt x="40766" y="16509"/>
                  </a:lnTo>
                  <a:lnTo>
                    <a:pt x="39751" y="17526"/>
                  </a:lnTo>
                  <a:lnTo>
                    <a:pt x="39751" y="18669"/>
                  </a:lnTo>
                  <a:lnTo>
                    <a:pt x="37591" y="20827"/>
                  </a:lnTo>
                  <a:lnTo>
                    <a:pt x="27686" y="27558"/>
                  </a:lnTo>
                  <a:lnTo>
                    <a:pt x="17652" y="29590"/>
                  </a:lnTo>
                  <a:lnTo>
                    <a:pt x="13207" y="29590"/>
                  </a:lnTo>
                  <a:lnTo>
                    <a:pt x="8890" y="28447"/>
                  </a:lnTo>
                  <a:lnTo>
                    <a:pt x="5461" y="26415"/>
                  </a:lnTo>
                  <a:lnTo>
                    <a:pt x="2286" y="22987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3" name="Полилиния 311"/>
            <p:cNvSpPr>
              <a:spLocks noChangeArrowheads="1"/>
            </p:cNvSpPr>
            <p:nvPr/>
          </p:nvSpPr>
          <p:spPr bwMode="auto">
            <a:xfrm>
              <a:off x="7732856" y="4792663"/>
              <a:ext cx="100025" cy="85725"/>
            </a:xfrm>
            <a:custGeom>
              <a:avLst/>
              <a:gdLst>
                <a:gd name="T0" fmla="*/ 84165 w 100330"/>
                <a:gd name="T1" fmla="*/ 58846 h 86107"/>
                <a:gd name="T2" fmla="*/ 79815 w 100330"/>
                <a:gd name="T3" fmla="*/ 63156 h 86107"/>
                <a:gd name="T4" fmla="*/ 76707 w 100330"/>
                <a:gd name="T5" fmla="*/ 64139 h 86107"/>
                <a:gd name="T6" fmla="*/ 74469 w 100330"/>
                <a:gd name="T7" fmla="*/ 65248 h 86107"/>
                <a:gd name="T8" fmla="*/ 74469 w 100330"/>
                <a:gd name="T9" fmla="*/ 66356 h 86107"/>
                <a:gd name="T10" fmla="*/ 75587 w 100330"/>
                <a:gd name="T11" fmla="*/ 66356 h 86107"/>
                <a:gd name="T12" fmla="*/ 75587 w 100330"/>
                <a:gd name="T13" fmla="*/ 67464 h 86107"/>
                <a:gd name="T14" fmla="*/ 76707 w 100330"/>
                <a:gd name="T15" fmla="*/ 68572 h 86107"/>
                <a:gd name="T16" fmla="*/ 18274 w 100330"/>
                <a:gd name="T17" fmla="*/ 79282 h 86107"/>
                <a:gd name="T18" fmla="*/ 0 w 100330"/>
                <a:gd name="T19" fmla="*/ 83467 h 86107"/>
                <a:gd name="T20" fmla="*/ 0 w 100330"/>
                <a:gd name="T21" fmla="*/ 75958 h 86107"/>
                <a:gd name="T22" fmla="*/ 2237 w 100330"/>
                <a:gd name="T23" fmla="*/ 68572 h 86107"/>
                <a:gd name="T24" fmla="*/ 6463 w 100330"/>
                <a:gd name="T25" fmla="*/ 59954 h 86107"/>
                <a:gd name="T26" fmla="*/ 15291 w 100330"/>
                <a:gd name="T27" fmla="*/ 51461 h 86107"/>
                <a:gd name="T28" fmla="*/ 20511 w 100330"/>
                <a:gd name="T29" fmla="*/ 48137 h 86107"/>
                <a:gd name="T30" fmla="*/ 22750 w 100330"/>
                <a:gd name="T31" fmla="*/ 47151 h 86107"/>
                <a:gd name="T32" fmla="*/ 21632 w 100330"/>
                <a:gd name="T33" fmla="*/ 46042 h 86107"/>
                <a:gd name="T34" fmla="*/ 21632 w 100330"/>
                <a:gd name="T35" fmla="*/ 44934 h 86107"/>
                <a:gd name="T36" fmla="*/ 19395 w 100330"/>
                <a:gd name="T37" fmla="*/ 42718 h 86107"/>
                <a:gd name="T38" fmla="*/ 14172 w 100330"/>
                <a:gd name="T39" fmla="*/ 31146 h 86107"/>
                <a:gd name="T40" fmla="*/ 12928 w 100330"/>
                <a:gd name="T41" fmla="*/ 20436 h 86107"/>
                <a:gd name="T42" fmla="*/ 14172 w 100330"/>
                <a:gd name="T43" fmla="*/ 10710 h 86107"/>
                <a:gd name="T44" fmla="*/ 18274 w 100330"/>
                <a:gd name="T45" fmla="*/ 3325 h 86107"/>
                <a:gd name="T46" fmla="*/ 21632 w 100330"/>
                <a:gd name="T47" fmla="*/ 1108 h 86107"/>
                <a:gd name="T48" fmla="*/ 25983 w 100330"/>
                <a:gd name="T49" fmla="*/ 0 h 86107"/>
                <a:gd name="T50" fmla="*/ 30210 w 100330"/>
                <a:gd name="T51" fmla="*/ 0 h 86107"/>
                <a:gd name="T52" fmla="*/ 34561 w 100330"/>
                <a:gd name="T53" fmla="*/ 1108 h 86107"/>
                <a:gd name="T54" fmla="*/ 38913 w 100330"/>
                <a:gd name="T55" fmla="*/ 3325 h 86107"/>
                <a:gd name="T56" fmla="*/ 47614 w 100330"/>
                <a:gd name="T57" fmla="*/ 10710 h 86107"/>
                <a:gd name="T58" fmla="*/ 52963 w 100330"/>
                <a:gd name="T59" fmla="*/ 18221 h 86107"/>
                <a:gd name="T60" fmla="*/ 53953 w 100330"/>
                <a:gd name="T61" fmla="*/ 20436 h 86107"/>
                <a:gd name="T62" fmla="*/ 56193 w 100330"/>
                <a:gd name="T63" fmla="*/ 23638 h 86107"/>
                <a:gd name="T64" fmla="*/ 57313 w 100330"/>
                <a:gd name="T65" fmla="*/ 26715 h 86107"/>
                <a:gd name="T66" fmla="*/ 65890 w 100330"/>
                <a:gd name="T67" fmla="*/ 19329 h 86107"/>
                <a:gd name="T68" fmla="*/ 75587 w 100330"/>
                <a:gd name="T69" fmla="*/ 15144 h 86107"/>
                <a:gd name="T70" fmla="*/ 79815 w 100330"/>
                <a:gd name="T71" fmla="*/ 14035 h 86107"/>
                <a:gd name="T72" fmla="*/ 88517 w 100330"/>
                <a:gd name="T73" fmla="*/ 16005 h 86107"/>
                <a:gd name="T74" fmla="*/ 91625 w 100330"/>
                <a:gd name="T75" fmla="*/ 18221 h 86107"/>
                <a:gd name="T76" fmla="*/ 94981 w 100330"/>
                <a:gd name="T77" fmla="*/ 21421 h 86107"/>
                <a:gd name="T78" fmla="*/ 98215 w 100330"/>
                <a:gd name="T79" fmla="*/ 30039 h 86107"/>
                <a:gd name="T80" fmla="*/ 97094 w 100330"/>
                <a:gd name="T81" fmla="*/ 39641 h 86107"/>
                <a:gd name="T82" fmla="*/ 91625 w 100330"/>
                <a:gd name="T83" fmla="*/ 50354 h 86107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00330"/>
                <a:gd name="T127" fmla="*/ 0 h 86107"/>
                <a:gd name="T128" fmla="*/ 100330 w 100330"/>
                <a:gd name="T129" fmla="*/ 86107 h 8610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00330" h="86107">
                  <a:moveTo>
                    <a:pt x="85978" y="60706"/>
                  </a:moveTo>
                  <a:lnTo>
                    <a:pt x="81534" y="65152"/>
                  </a:lnTo>
                  <a:lnTo>
                    <a:pt x="78359" y="66167"/>
                  </a:lnTo>
                  <a:lnTo>
                    <a:pt x="76073" y="67311"/>
                  </a:lnTo>
                  <a:lnTo>
                    <a:pt x="76073" y="68454"/>
                  </a:lnTo>
                  <a:lnTo>
                    <a:pt x="77215" y="68454"/>
                  </a:lnTo>
                  <a:lnTo>
                    <a:pt x="77215" y="69597"/>
                  </a:lnTo>
                  <a:lnTo>
                    <a:pt x="78359" y="70740"/>
                  </a:lnTo>
                  <a:lnTo>
                    <a:pt x="18668" y="81788"/>
                  </a:lnTo>
                  <a:lnTo>
                    <a:pt x="0" y="86106"/>
                  </a:lnTo>
                  <a:lnTo>
                    <a:pt x="0" y="78360"/>
                  </a:lnTo>
                  <a:lnTo>
                    <a:pt x="2286" y="70740"/>
                  </a:lnTo>
                  <a:lnTo>
                    <a:pt x="6603" y="61849"/>
                  </a:lnTo>
                  <a:lnTo>
                    <a:pt x="15620" y="53086"/>
                  </a:lnTo>
                  <a:lnTo>
                    <a:pt x="20954" y="49657"/>
                  </a:lnTo>
                  <a:lnTo>
                    <a:pt x="23240" y="48642"/>
                  </a:lnTo>
                  <a:lnTo>
                    <a:pt x="22098" y="47498"/>
                  </a:lnTo>
                  <a:lnTo>
                    <a:pt x="22098" y="46355"/>
                  </a:lnTo>
                  <a:lnTo>
                    <a:pt x="19812" y="44069"/>
                  </a:lnTo>
                  <a:lnTo>
                    <a:pt x="14477" y="32131"/>
                  </a:lnTo>
                  <a:lnTo>
                    <a:pt x="13207" y="21082"/>
                  </a:lnTo>
                  <a:lnTo>
                    <a:pt x="14477" y="11049"/>
                  </a:lnTo>
                  <a:lnTo>
                    <a:pt x="18668" y="3430"/>
                  </a:lnTo>
                  <a:lnTo>
                    <a:pt x="22098" y="1143"/>
                  </a:lnTo>
                  <a:lnTo>
                    <a:pt x="26542" y="0"/>
                  </a:lnTo>
                  <a:lnTo>
                    <a:pt x="30861" y="0"/>
                  </a:lnTo>
                  <a:lnTo>
                    <a:pt x="35305" y="1143"/>
                  </a:lnTo>
                  <a:lnTo>
                    <a:pt x="39751" y="3430"/>
                  </a:lnTo>
                  <a:lnTo>
                    <a:pt x="48640" y="11049"/>
                  </a:lnTo>
                  <a:lnTo>
                    <a:pt x="54102" y="18797"/>
                  </a:lnTo>
                  <a:lnTo>
                    <a:pt x="55117" y="21082"/>
                  </a:lnTo>
                  <a:lnTo>
                    <a:pt x="57403" y="24385"/>
                  </a:lnTo>
                  <a:lnTo>
                    <a:pt x="58547" y="27560"/>
                  </a:lnTo>
                  <a:lnTo>
                    <a:pt x="67310" y="19940"/>
                  </a:lnTo>
                  <a:lnTo>
                    <a:pt x="77215" y="15622"/>
                  </a:lnTo>
                  <a:lnTo>
                    <a:pt x="81534" y="14479"/>
                  </a:lnTo>
                  <a:lnTo>
                    <a:pt x="90424" y="16511"/>
                  </a:lnTo>
                  <a:lnTo>
                    <a:pt x="93599" y="18797"/>
                  </a:lnTo>
                  <a:lnTo>
                    <a:pt x="97027" y="22098"/>
                  </a:lnTo>
                  <a:lnTo>
                    <a:pt x="100329" y="30988"/>
                  </a:lnTo>
                  <a:lnTo>
                    <a:pt x="99187" y="40894"/>
                  </a:lnTo>
                  <a:lnTo>
                    <a:pt x="93599" y="51943"/>
                  </a:lnTo>
                  <a:lnTo>
                    <a:pt x="85978" y="60706"/>
                  </a:lnTo>
                  <a:close/>
                </a:path>
              </a:pathLst>
            </a:custGeom>
            <a:solidFill>
              <a:srgbClr val="FF6BEF"/>
            </a:solidFill>
            <a:ln w="0" algn="ctr">
              <a:solidFill>
                <a:srgbClr val="FF6B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4" name="Полилиния 312"/>
            <p:cNvSpPr>
              <a:spLocks noChangeArrowheads="1"/>
            </p:cNvSpPr>
            <p:nvPr/>
          </p:nvSpPr>
          <p:spPr bwMode="auto">
            <a:xfrm>
              <a:off x="7278774" y="4857750"/>
              <a:ext cx="98437" cy="73025"/>
            </a:xfrm>
            <a:custGeom>
              <a:avLst/>
              <a:gdLst>
                <a:gd name="T0" fmla="*/ 2108 w 97918"/>
                <a:gd name="T1" fmla="*/ 47120 h 73787"/>
                <a:gd name="T2" fmla="*/ 924 w 97918"/>
                <a:gd name="T3" fmla="*/ 46176 h 73787"/>
                <a:gd name="T4" fmla="*/ 924 w 97918"/>
                <a:gd name="T5" fmla="*/ 45112 h 73787"/>
                <a:gd name="T6" fmla="*/ 0 w 97918"/>
                <a:gd name="T7" fmla="*/ 45112 h 73787"/>
                <a:gd name="T8" fmla="*/ 0 w 97918"/>
                <a:gd name="T9" fmla="*/ 44052 h 73787"/>
                <a:gd name="T10" fmla="*/ 63915 w 97918"/>
                <a:gd name="T11" fmla="*/ 15470 h 73787"/>
                <a:gd name="T12" fmla="*/ 101609 w 97918"/>
                <a:gd name="T13" fmla="*/ 0 h 73787"/>
                <a:gd name="T14" fmla="*/ 97126 w 97918"/>
                <a:gd name="T15" fmla="*/ 9212 h 73787"/>
                <a:gd name="T16" fmla="*/ 86585 w 97918"/>
                <a:gd name="T17" fmla="*/ 19486 h 73787"/>
                <a:gd name="T18" fmla="*/ 83290 w 97918"/>
                <a:gd name="T19" fmla="*/ 20548 h 73787"/>
                <a:gd name="T20" fmla="*/ 79863 w 97918"/>
                <a:gd name="T21" fmla="*/ 22557 h 73787"/>
                <a:gd name="T22" fmla="*/ 77491 w 97918"/>
                <a:gd name="T23" fmla="*/ 23501 h 73787"/>
                <a:gd name="T24" fmla="*/ 79863 w 97918"/>
                <a:gd name="T25" fmla="*/ 25627 h 73787"/>
                <a:gd name="T26" fmla="*/ 79863 w 97918"/>
                <a:gd name="T27" fmla="*/ 26573 h 73787"/>
                <a:gd name="T28" fmla="*/ 80918 w 97918"/>
                <a:gd name="T29" fmla="*/ 27635 h 73787"/>
                <a:gd name="T30" fmla="*/ 86585 w 97918"/>
                <a:gd name="T31" fmla="*/ 37908 h 73787"/>
                <a:gd name="T32" fmla="*/ 88957 w 97918"/>
                <a:gd name="T33" fmla="*/ 49129 h 73787"/>
                <a:gd name="T34" fmla="*/ 87769 w 97918"/>
                <a:gd name="T35" fmla="*/ 58340 h 73787"/>
                <a:gd name="T36" fmla="*/ 83290 w 97918"/>
                <a:gd name="T37" fmla="*/ 65662 h 73787"/>
                <a:gd name="T38" fmla="*/ 79863 w 97918"/>
                <a:gd name="T39" fmla="*/ 67553 h 73787"/>
                <a:gd name="T40" fmla="*/ 75380 w 97918"/>
                <a:gd name="T41" fmla="*/ 68615 h 73787"/>
                <a:gd name="T42" fmla="*/ 70767 w 97918"/>
                <a:gd name="T43" fmla="*/ 68615 h 73787"/>
                <a:gd name="T44" fmla="*/ 66025 w 97918"/>
                <a:gd name="T45" fmla="*/ 67553 h 73787"/>
                <a:gd name="T46" fmla="*/ 61543 w 97918"/>
                <a:gd name="T47" fmla="*/ 65662 h 73787"/>
                <a:gd name="T48" fmla="*/ 52451 w 97918"/>
                <a:gd name="T49" fmla="*/ 58340 h 73787"/>
                <a:gd name="T50" fmla="*/ 47839 w 97918"/>
                <a:gd name="T51" fmla="*/ 53263 h 73787"/>
                <a:gd name="T52" fmla="*/ 44411 w 97918"/>
                <a:gd name="T53" fmla="*/ 48183 h 73787"/>
                <a:gd name="T54" fmla="*/ 42172 w 97918"/>
                <a:gd name="T55" fmla="*/ 41924 h 73787"/>
                <a:gd name="T56" fmla="*/ 40985 w 97918"/>
                <a:gd name="T57" fmla="*/ 42988 h 73787"/>
                <a:gd name="T58" fmla="*/ 40985 w 97918"/>
                <a:gd name="T59" fmla="*/ 44052 h 73787"/>
                <a:gd name="T60" fmla="*/ 38745 w 97918"/>
                <a:gd name="T61" fmla="*/ 46176 h 73787"/>
                <a:gd name="T62" fmla="*/ 28465 w 97918"/>
                <a:gd name="T63" fmla="*/ 52199 h 73787"/>
                <a:gd name="T64" fmla="*/ 18186 w 97918"/>
                <a:gd name="T65" fmla="*/ 54325 h 73787"/>
                <a:gd name="T66" fmla="*/ 13573 w 97918"/>
                <a:gd name="T67" fmla="*/ 54325 h 73787"/>
                <a:gd name="T68" fmla="*/ 5534 w 97918"/>
                <a:gd name="T69" fmla="*/ 50192 h 73787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w 97918"/>
                <a:gd name="T106" fmla="*/ 0 h 73787"/>
                <a:gd name="T107" fmla="*/ 97918 w 97918"/>
                <a:gd name="T108" fmla="*/ 73787 h 73787"/>
              </a:gdLst>
              <a:ahLst/>
              <a:cxnLst>
                <a:cxn ang="T70">
                  <a:pos x="T0" y="T1"/>
                </a:cxn>
                <a:cxn ang="T71">
                  <a:pos x="T2" y="T3"/>
                </a:cxn>
                <a:cxn ang="T72">
                  <a:pos x="T4" y="T5"/>
                </a:cxn>
                <a:cxn ang="T73">
                  <a:pos x="T6" y="T7"/>
                </a:cxn>
                <a:cxn ang="T74">
                  <a:pos x="T8" y="T9"/>
                </a:cxn>
                <a:cxn ang="T75">
                  <a:pos x="T10" y="T11"/>
                </a:cxn>
                <a:cxn ang="T76">
                  <a:pos x="T12" y="T13"/>
                </a:cxn>
                <a:cxn ang="T77">
                  <a:pos x="T14" y="T15"/>
                </a:cxn>
                <a:cxn ang="T78">
                  <a:pos x="T16" y="T17"/>
                </a:cxn>
                <a:cxn ang="T79">
                  <a:pos x="T18" y="T19"/>
                </a:cxn>
                <a:cxn ang="T80">
                  <a:pos x="T20" y="T21"/>
                </a:cxn>
                <a:cxn ang="T81">
                  <a:pos x="T22" y="T23"/>
                </a:cxn>
                <a:cxn ang="T82">
                  <a:pos x="T24" y="T25"/>
                </a:cxn>
                <a:cxn ang="T83">
                  <a:pos x="T26" y="T27"/>
                </a:cxn>
                <a:cxn ang="T84">
                  <a:pos x="T28" y="T29"/>
                </a:cxn>
                <a:cxn ang="T85">
                  <a:pos x="T30" y="T31"/>
                </a:cxn>
                <a:cxn ang="T86">
                  <a:pos x="T32" y="T33"/>
                </a:cxn>
                <a:cxn ang="T87">
                  <a:pos x="T34" y="T35"/>
                </a:cxn>
                <a:cxn ang="T88">
                  <a:pos x="T36" y="T37"/>
                </a:cxn>
                <a:cxn ang="T89">
                  <a:pos x="T38" y="T39"/>
                </a:cxn>
                <a:cxn ang="T90">
                  <a:pos x="T40" y="T41"/>
                </a:cxn>
                <a:cxn ang="T91">
                  <a:pos x="T42" y="T43"/>
                </a:cxn>
                <a:cxn ang="T92">
                  <a:pos x="T44" y="T45"/>
                </a:cxn>
                <a:cxn ang="T93">
                  <a:pos x="T46" y="T47"/>
                </a:cxn>
                <a:cxn ang="T94">
                  <a:pos x="T48" y="T49"/>
                </a:cxn>
                <a:cxn ang="T95">
                  <a:pos x="T50" y="T51"/>
                </a:cxn>
                <a:cxn ang="T96">
                  <a:pos x="T52" y="T53"/>
                </a:cxn>
                <a:cxn ang="T97">
                  <a:pos x="T54" y="T55"/>
                </a:cxn>
                <a:cxn ang="T98">
                  <a:pos x="T56" y="T57"/>
                </a:cxn>
                <a:cxn ang="T99">
                  <a:pos x="T58" y="T59"/>
                </a:cxn>
                <a:cxn ang="T100">
                  <a:pos x="T60" y="T61"/>
                </a:cxn>
                <a:cxn ang="T101">
                  <a:pos x="T62" y="T63"/>
                </a:cxn>
                <a:cxn ang="T102">
                  <a:pos x="T64" y="T65"/>
                </a:cxn>
                <a:cxn ang="T103">
                  <a:pos x="T66" y="T67"/>
                </a:cxn>
                <a:cxn ang="T104">
                  <a:pos x="T68" y="T69"/>
                </a:cxn>
              </a:cxnLst>
              <a:rect l="T105" t="T106" r="T107" b="T108"/>
              <a:pathLst>
                <a:path w="97918" h="73787">
                  <a:moveTo>
                    <a:pt x="2031" y="50672"/>
                  </a:moveTo>
                  <a:lnTo>
                    <a:pt x="889" y="49657"/>
                  </a:lnTo>
                  <a:lnTo>
                    <a:pt x="889" y="48514"/>
                  </a:lnTo>
                  <a:lnTo>
                    <a:pt x="0" y="48514"/>
                  </a:lnTo>
                  <a:lnTo>
                    <a:pt x="0" y="47371"/>
                  </a:lnTo>
                  <a:lnTo>
                    <a:pt x="61594" y="16636"/>
                  </a:lnTo>
                  <a:lnTo>
                    <a:pt x="97917" y="0"/>
                  </a:lnTo>
                  <a:lnTo>
                    <a:pt x="93598" y="9905"/>
                  </a:lnTo>
                  <a:lnTo>
                    <a:pt x="83439" y="20954"/>
                  </a:lnTo>
                  <a:lnTo>
                    <a:pt x="80264" y="22097"/>
                  </a:lnTo>
                  <a:lnTo>
                    <a:pt x="76962" y="24257"/>
                  </a:lnTo>
                  <a:lnTo>
                    <a:pt x="74676" y="25272"/>
                  </a:lnTo>
                  <a:lnTo>
                    <a:pt x="76962" y="27559"/>
                  </a:lnTo>
                  <a:lnTo>
                    <a:pt x="76962" y="28575"/>
                  </a:lnTo>
                  <a:lnTo>
                    <a:pt x="77978" y="29717"/>
                  </a:lnTo>
                  <a:lnTo>
                    <a:pt x="83439" y="40766"/>
                  </a:lnTo>
                  <a:lnTo>
                    <a:pt x="85725" y="52832"/>
                  </a:lnTo>
                  <a:lnTo>
                    <a:pt x="84581" y="62738"/>
                  </a:lnTo>
                  <a:lnTo>
                    <a:pt x="80264" y="70611"/>
                  </a:lnTo>
                  <a:lnTo>
                    <a:pt x="76962" y="72644"/>
                  </a:lnTo>
                  <a:lnTo>
                    <a:pt x="72643" y="73786"/>
                  </a:lnTo>
                  <a:lnTo>
                    <a:pt x="68198" y="73786"/>
                  </a:lnTo>
                  <a:lnTo>
                    <a:pt x="63627" y="72644"/>
                  </a:lnTo>
                  <a:lnTo>
                    <a:pt x="59308" y="70611"/>
                  </a:lnTo>
                  <a:lnTo>
                    <a:pt x="50545" y="62738"/>
                  </a:lnTo>
                  <a:lnTo>
                    <a:pt x="46101" y="57277"/>
                  </a:lnTo>
                  <a:lnTo>
                    <a:pt x="42798" y="51815"/>
                  </a:lnTo>
                  <a:lnTo>
                    <a:pt x="40640" y="45084"/>
                  </a:lnTo>
                  <a:lnTo>
                    <a:pt x="39496" y="46228"/>
                  </a:lnTo>
                  <a:lnTo>
                    <a:pt x="39496" y="47371"/>
                  </a:lnTo>
                  <a:lnTo>
                    <a:pt x="37338" y="49657"/>
                  </a:lnTo>
                  <a:lnTo>
                    <a:pt x="27431" y="56134"/>
                  </a:lnTo>
                  <a:lnTo>
                    <a:pt x="17526" y="58420"/>
                  </a:lnTo>
                  <a:lnTo>
                    <a:pt x="13080" y="58420"/>
                  </a:lnTo>
                  <a:lnTo>
                    <a:pt x="5333" y="53975"/>
                  </a:lnTo>
                  <a:lnTo>
                    <a:pt x="2031" y="50672"/>
                  </a:lnTo>
                  <a:close/>
                </a:path>
              </a:pathLst>
            </a:custGeom>
            <a:solidFill>
              <a:srgbClr val="FF6BEF"/>
            </a:solidFill>
            <a:ln w="0" algn="ctr">
              <a:solidFill>
                <a:srgbClr val="FF6B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5" name="Полилиния 313"/>
            <p:cNvSpPr>
              <a:spLocks noChangeArrowheads="1"/>
            </p:cNvSpPr>
            <p:nvPr/>
          </p:nvSpPr>
          <p:spPr bwMode="auto">
            <a:xfrm>
              <a:off x="7278774" y="4816475"/>
              <a:ext cx="100025" cy="88900"/>
            </a:xfrm>
            <a:custGeom>
              <a:avLst/>
              <a:gdLst>
                <a:gd name="T0" fmla="*/ 96699 w 100204"/>
                <a:gd name="T1" fmla="*/ 21320 h 89282"/>
                <a:gd name="T2" fmla="*/ 98957 w 100204"/>
                <a:gd name="T3" fmla="*/ 25633 h 89282"/>
                <a:gd name="T4" fmla="*/ 98957 w 100204"/>
                <a:gd name="T5" fmla="*/ 35371 h 89282"/>
                <a:gd name="T6" fmla="*/ 97829 w 100204"/>
                <a:gd name="T7" fmla="*/ 40670 h 89282"/>
                <a:gd name="T8" fmla="*/ 24959 w 100204"/>
                <a:gd name="T9" fmla="*/ 73699 h 89282"/>
                <a:gd name="T10" fmla="*/ 1130 w 100204"/>
                <a:gd name="T11" fmla="*/ 86641 h 89282"/>
                <a:gd name="T12" fmla="*/ 0 w 100204"/>
                <a:gd name="T13" fmla="*/ 78137 h 89282"/>
                <a:gd name="T14" fmla="*/ 2005 w 100204"/>
                <a:gd name="T15" fmla="*/ 69509 h 89282"/>
                <a:gd name="T16" fmla="*/ 6396 w 100204"/>
                <a:gd name="T17" fmla="*/ 59896 h 89282"/>
                <a:gd name="T18" fmla="*/ 12921 w 100204"/>
                <a:gd name="T19" fmla="*/ 52379 h 89282"/>
                <a:gd name="T20" fmla="*/ 23830 w 100204"/>
                <a:gd name="T21" fmla="*/ 46094 h 89282"/>
                <a:gd name="T22" fmla="*/ 22700 w 100204"/>
                <a:gd name="T23" fmla="*/ 44985 h 89282"/>
                <a:gd name="T24" fmla="*/ 22700 w 100204"/>
                <a:gd name="T25" fmla="*/ 43875 h 89282"/>
                <a:gd name="T26" fmla="*/ 20442 w 100204"/>
                <a:gd name="T27" fmla="*/ 41655 h 89282"/>
                <a:gd name="T28" fmla="*/ 15051 w 100204"/>
                <a:gd name="T29" fmla="*/ 30934 h 89282"/>
                <a:gd name="T30" fmla="*/ 12921 w 100204"/>
                <a:gd name="T31" fmla="*/ 20211 h 89282"/>
                <a:gd name="T32" fmla="*/ 14049 w 100204"/>
                <a:gd name="T33" fmla="*/ 10723 h 89282"/>
                <a:gd name="T34" fmla="*/ 18439 w 100204"/>
                <a:gd name="T35" fmla="*/ 3328 h 89282"/>
                <a:gd name="T36" fmla="*/ 21572 w 100204"/>
                <a:gd name="T37" fmla="*/ 1108 h 89282"/>
                <a:gd name="T38" fmla="*/ 25961 w 100204"/>
                <a:gd name="T39" fmla="*/ 0 h 89282"/>
                <a:gd name="T40" fmla="*/ 30352 w 100204"/>
                <a:gd name="T41" fmla="*/ 0 h 89282"/>
                <a:gd name="T42" fmla="*/ 34617 w 100204"/>
                <a:gd name="T43" fmla="*/ 1108 h 89282"/>
                <a:gd name="T44" fmla="*/ 39131 w 100204"/>
                <a:gd name="T45" fmla="*/ 3328 h 89282"/>
                <a:gd name="T46" fmla="*/ 43396 w 100204"/>
                <a:gd name="T47" fmla="*/ 6408 h 89282"/>
                <a:gd name="T48" fmla="*/ 52176 w 100204"/>
                <a:gd name="T49" fmla="*/ 14913 h 89282"/>
                <a:gd name="T50" fmla="*/ 53054 w 100204"/>
                <a:gd name="T51" fmla="*/ 18240 h 89282"/>
                <a:gd name="T52" fmla="*/ 55437 w 100204"/>
                <a:gd name="T53" fmla="*/ 20211 h 89282"/>
                <a:gd name="T54" fmla="*/ 57569 w 100204"/>
                <a:gd name="T55" fmla="*/ 26744 h 89282"/>
                <a:gd name="T56" fmla="*/ 61958 w 100204"/>
                <a:gd name="T57" fmla="*/ 22430 h 89282"/>
                <a:gd name="T58" fmla="*/ 71741 w 100204"/>
                <a:gd name="T59" fmla="*/ 16022 h 89282"/>
                <a:gd name="T60" fmla="*/ 81524 w 100204"/>
                <a:gd name="T61" fmla="*/ 13926 h 89282"/>
                <a:gd name="T62" fmla="*/ 90177 w 100204"/>
                <a:gd name="T63" fmla="*/ 16022 h 89282"/>
                <a:gd name="T64" fmla="*/ 93564 w 100204"/>
                <a:gd name="T65" fmla="*/ 18240 h 8928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00204"/>
                <a:gd name="T100" fmla="*/ 0 h 89282"/>
                <a:gd name="T101" fmla="*/ 100204 w 100204"/>
                <a:gd name="T102" fmla="*/ 89282 h 89282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00204" h="89282">
                  <a:moveTo>
                    <a:pt x="97917" y="21970"/>
                  </a:moveTo>
                  <a:lnTo>
                    <a:pt x="100203" y="26415"/>
                  </a:lnTo>
                  <a:lnTo>
                    <a:pt x="100203" y="36449"/>
                  </a:lnTo>
                  <a:lnTo>
                    <a:pt x="99061" y="41910"/>
                  </a:lnTo>
                  <a:lnTo>
                    <a:pt x="25274" y="75945"/>
                  </a:lnTo>
                  <a:lnTo>
                    <a:pt x="1144" y="89281"/>
                  </a:lnTo>
                  <a:lnTo>
                    <a:pt x="0" y="80518"/>
                  </a:lnTo>
                  <a:lnTo>
                    <a:pt x="2033" y="71627"/>
                  </a:lnTo>
                  <a:lnTo>
                    <a:pt x="6477" y="61721"/>
                  </a:lnTo>
                  <a:lnTo>
                    <a:pt x="13082" y="53975"/>
                  </a:lnTo>
                  <a:lnTo>
                    <a:pt x="24131" y="47498"/>
                  </a:lnTo>
                  <a:lnTo>
                    <a:pt x="22987" y="46355"/>
                  </a:lnTo>
                  <a:lnTo>
                    <a:pt x="22987" y="45212"/>
                  </a:lnTo>
                  <a:lnTo>
                    <a:pt x="20701" y="42925"/>
                  </a:lnTo>
                  <a:lnTo>
                    <a:pt x="15240" y="31876"/>
                  </a:lnTo>
                  <a:lnTo>
                    <a:pt x="13082" y="20827"/>
                  </a:lnTo>
                  <a:lnTo>
                    <a:pt x="14224" y="11049"/>
                  </a:lnTo>
                  <a:lnTo>
                    <a:pt x="18670" y="3429"/>
                  </a:lnTo>
                  <a:lnTo>
                    <a:pt x="21845" y="1143"/>
                  </a:lnTo>
                  <a:lnTo>
                    <a:pt x="26289" y="0"/>
                  </a:lnTo>
                  <a:lnTo>
                    <a:pt x="30735" y="0"/>
                  </a:lnTo>
                  <a:lnTo>
                    <a:pt x="35052" y="1143"/>
                  </a:lnTo>
                  <a:lnTo>
                    <a:pt x="39624" y="3429"/>
                  </a:lnTo>
                  <a:lnTo>
                    <a:pt x="43942" y="6604"/>
                  </a:lnTo>
                  <a:lnTo>
                    <a:pt x="52833" y="15367"/>
                  </a:lnTo>
                  <a:lnTo>
                    <a:pt x="53722" y="18795"/>
                  </a:lnTo>
                  <a:lnTo>
                    <a:pt x="56135" y="20827"/>
                  </a:lnTo>
                  <a:lnTo>
                    <a:pt x="58294" y="27558"/>
                  </a:lnTo>
                  <a:lnTo>
                    <a:pt x="62738" y="23113"/>
                  </a:lnTo>
                  <a:lnTo>
                    <a:pt x="72645" y="16510"/>
                  </a:lnTo>
                  <a:lnTo>
                    <a:pt x="82550" y="14350"/>
                  </a:lnTo>
                  <a:lnTo>
                    <a:pt x="91313" y="16510"/>
                  </a:lnTo>
                  <a:lnTo>
                    <a:pt x="94742" y="18795"/>
                  </a:lnTo>
                  <a:lnTo>
                    <a:pt x="97917" y="21970"/>
                  </a:lnTo>
                  <a:close/>
                </a:path>
              </a:pathLst>
            </a:custGeom>
            <a:solidFill>
              <a:srgbClr val="B738AA"/>
            </a:solidFill>
            <a:ln w="0" algn="ctr">
              <a:solidFill>
                <a:srgbClr val="B738AA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6" name="Полилиния 314"/>
            <p:cNvSpPr>
              <a:spLocks noChangeArrowheads="1"/>
            </p:cNvSpPr>
            <p:nvPr/>
          </p:nvSpPr>
          <p:spPr bwMode="auto">
            <a:xfrm>
              <a:off x="7088250" y="4619625"/>
              <a:ext cx="101613" cy="117475"/>
            </a:xfrm>
            <a:custGeom>
              <a:avLst/>
              <a:gdLst>
                <a:gd name="T0" fmla="*/ 99853 w 101348"/>
                <a:gd name="T1" fmla="*/ 23904 h 117095"/>
                <a:gd name="T2" fmla="*/ 103216 w 101348"/>
                <a:gd name="T3" fmla="*/ 32608 h 117095"/>
                <a:gd name="T4" fmla="*/ 101016 w 101348"/>
                <a:gd name="T5" fmla="*/ 42872 h 117095"/>
                <a:gd name="T6" fmla="*/ 96360 w 101348"/>
                <a:gd name="T7" fmla="*/ 54175 h 117095"/>
                <a:gd name="T8" fmla="*/ 88600 w 101348"/>
                <a:gd name="T9" fmla="*/ 63397 h 117095"/>
                <a:gd name="T10" fmla="*/ 77349 w 101348"/>
                <a:gd name="T11" fmla="*/ 70025 h 117095"/>
                <a:gd name="T12" fmla="*/ 79677 w 101348"/>
                <a:gd name="T13" fmla="*/ 72102 h 117095"/>
                <a:gd name="T14" fmla="*/ 79677 w 101348"/>
                <a:gd name="T15" fmla="*/ 73271 h 117095"/>
                <a:gd name="T16" fmla="*/ 80840 w 101348"/>
                <a:gd name="T17" fmla="*/ 74571 h 117095"/>
                <a:gd name="T18" fmla="*/ 86401 w 101348"/>
                <a:gd name="T19" fmla="*/ 85873 h 117095"/>
                <a:gd name="T20" fmla="*/ 88600 w 101348"/>
                <a:gd name="T21" fmla="*/ 97174 h 117095"/>
                <a:gd name="T22" fmla="*/ 87566 w 101348"/>
                <a:gd name="T23" fmla="*/ 108477 h 117095"/>
                <a:gd name="T24" fmla="*/ 83039 w 101348"/>
                <a:gd name="T25" fmla="*/ 116273 h 117095"/>
                <a:gd name="T26" fmla="*/ 79677 w 101348"/>
                <a:gd name="T27" fmla="*/ 118611 h 117095"/>
                <a:gd name="T28" fmla="*/ 75147 w 101348"/>
                <a:gd name="T29" fmla="*/ 119779 h 117095"/>
                <a:gd name="T30" fmla="*/ 70753 w 101348"/>
                <a:gd name="T31" fmla="*/ 119779 h 117095"/>
                <a:gd name="T32" fmla="*/ 61827 w 101348"/>
                <a:gd name="T33" fmla="*/ 115104 h 117095"/>
                <a:gd name="T34" fmla="*/ 52643 w 101348"/>
                <a:gd name="T35" fmla="*/ 108477 h 117095"/>
                <a:gd name="T36" fmla="*/ 48246 w 101348"/>
                <a:gd name="T37" fmla="*/ 102760 h 117095"/>
                <a:gd name="T38" fmla="*/ 43718 w 101348"/>
                <a:gd name="T39" fmla="*/ 93668 h 117095"/>
                <a:gd name="T40" fmla="*/ 42555 w 101348"/>
                <a:gd name="T41" fmla="*/ 90422 h 117095"/>
                <a:gd name="T42" fmla="*/ 41390 w 101348"/>
                <a:gd name="T43" fmla="*/ 91589 h 117095"/>
                <a:gd name="T44" fmla="*/ 41390 w 101348"/>
                <a:gd name="T45" fmla="*/ 92496 h 117095"/>
                <a:gd name="T46" fmla="*/ 39321 w 101348"/>
                <a:gd name="T47" fmla="*/ 94704 h 117095"/>
                <a:gd name="T48" fmla="*/ 29231 w 101348"/>
                <a:gd name="T49" fmla="*/ 101591 h 117095"/>
                <a:gd name="T50" fmla="*/ 19144 w 101348"/>
                <a:gd name="T51" fmla="*/ 103802 h 117095"/>
                <a:gd name="T52" fmla="*/ 14617 w 101348"/>
                <a:gd name="T53" fmla="*/ 103802 h 117095"/>
                <a:gd name="T54" fmla="*/ 6725 w 101348"/>
                <a:gd name="T55" fmla="*/ 99382 h 117095"/>
                <a:gd name="T56" fmla="*/ 3365 w 101348"/>
                <a:gd name="T57" fmla="*/ 96010 h 117095"/>
                <a:gd name="T58" fmla="*/ 0 w 101348"/>
                <a:gd name="T59" fmla="*/ 86912 h 117095"/>
                <a:gd name="T60" fmla="*/ 1038 w 101348"/>
                <a:gd name="T61" fmla="*/ 76779 h 117095"/>
                <a:gd name="T62" fmla="*/ 6725 w 101348"/>
                <a:gd name="T63" fmla="*/ 65476 h 117095"/>
                <a:gd name="T64" fmla="*/ 16815 w 101348"/>
                <a:gd name="T65" fmla="*/ 54175 h 117095"/>
                <a:gd name="T66" fmla="*/ 20307 w 101348"/>
                <a:gd name="T67" fmla="*/ 53005 h 117095"/>
                <a:gd name="T68" fmla="*/ 22377 w 101348"/>
                <a:gd name="T69" fmla="*/ 50667 h 117095"/>
                <a:gd name="T70" fmla="*/ 24705 w 101348"/>
                <a:gd name="T71" fmla="*/ 49626 h 117095"/>
                <a:gd name="T72" fmla="*/ 23540 w 101348"/>
                <a:gd name="T73" fmla="*/ 48589 h 117095"/>
                <a:gd name="T74" fmla="*/ 23540 w 101348"/>
                <a:gd name="T75" fmla="*/ 47418 h 117095"/>
                <a:gd name="T76" fmla="*/ 21212 w 101348"/>
                <a:gd name="T77" fmla="*/ 45079 h 117095"/>
                <a:gd name="T78" fmla="*/ 15651 w 101348"/>
                <a:gd name="T79" fmla="*/ 33778 h 117095"/>
                <a:gd name="T80" fmla="*/ 13454 w 101348"/>
                <a:gd name="T81" fmla="*/ 21436 h 117095"/>
                <a:gd name="T82" fmla="*/ 15651 w 101348"/>
                <a:gd name="T83" fmla="*/ 11302 h 117095"/>
                <a:gd name="T84" fmla="*/ 20307 w 101348"/>
                <a:gd name="T85" fmla="*/ 3507 h 117095"/>
                <a:gd name="T86" fmla="*/ 23540 w 101348"/>
                <a:gd name="T87" fmla="*/ 1171 h 117095"/>
                <a:gd name="T88" fmla="*/ 28068 w 101348"/>
                <a:gd name="T89" fmla="*/ 0 h 117095"/>
                <a:gd name="T90" fmla="*/ 32465 w 101348"/>
                <a:gd name="T91" fmla="*/ 0 h 117095"/>
                <a:gd name="T92" fmla="*/ 37122 w 101348"/>
                <a:gd name="T93" fmla="*/ 1171 h 117095"/>
                <a:gd name="T94" fmla="*/ 45917 w 101348"/>
                <a:gd name="T95" fmla="*/ 7925 h 117095"/>
                <a:gd name="T96" fmla="*/ 53808 w 101348"/>
                <a:gd name="T97" fmla="*/ 16890 h 117095"/>
                <a:gd name="T98" fmla="*/ 59499 w 101348"/>
                <a:gd name="T99" fmla="*/ 29491 h 117095"/>
                <a:gd name="T100" fmla="*/ 63895 w 101348"/>
                <a:gd name="T101" fmla="*/ 24813 h 117095"/>
                <a:gd name="T102" fmla="*/ 73984 w 101348"/>
                <a:gd name="T103" fmla="*/ 18189 h 117095"/>
                <a:gd name="T104" fmla="*/ 84202 w 101348"/>
                <a:gd name="T105" fmla="*/ 15721 h 117095"/>
                <a:gd name="T106" fmla="*/ 88600 w 101348"/>
                <a:gd name="T107" fmla="*/ 15721 h 117095"/>
                <a:gd name="T108" fmla="*/ 96360 w 101348"/>
                <a:gd name="T109" fmla="*/ 20397 h 117095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101348"/>
                <a:gd name="T166" fmla="*/ 0 h 117095"/>
                <a:gd name="T167" fmla="*/ 101348 w 101348"/>
                <a:gd name="T168" fmla="*/ 117095 h 11709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101348" h="117095">
                  <a:moveTo>
                    <a:pt x="98045" y="23368"/>
                  </a:moveTo>
                  <a:lnTo>
                    <a:pt x="101347" y="31878"/>
                  </a:lnTo>
                  <a:lnTo>
                    <a:pt x="99187" y="41911"/>
                  </a:lnTo>
                  <a:lnTo>
                    <a:pt x="94615" y="52960"/>
                  </a:lnTo>
                  <a:lnTo>
                    <a:pt x="86996" y="61976"/>
                  </a:lnTo>
                  <a:lnTo>
                    <a:pt x="75947" y="68454"/>
                  </a:lnTo>
                  <a:lnTo>
                    <a:pt x="78233" y="70486"/>
                  </a:lnTo>
                  <a:lnTo>
                    <a:pt x="78233" y="71629"/>
                  </a:lnTo>
                  <a:lnTo>
                    <a:pt x="79375" y="72899"/>
                  </a:lnTo>
                  <a:lnTo>
                    <a:pt x="84836" y="83948"/>
                  </a:lnTo>
                  <a:lnTo>
                    <a:pt x="86996" y="94997"/>
                  </a:lnTo>
                  <a:lnTo>
                    <a:pt x="85980" y="106045"/>
                  </a:lnTo>
                  <a:lnTo>
                    <a:pt x="81535" y="113666"/>
                  </a:lnTo>
                  <a:lnTo>
                    <a:pt x="78233" y="115951"/>
                  </a:lnTo>
                  <a:lnTo>
                    <a:pt x="73787" y="117094"/>
                  </a:lnTo>
                  <a:lnTo>
                    <a:pt x="69470" y="117094"/>
                  </a:lnTo>
                  <a:lnTo>
                    <a:pt x="60707" y="112523"/>
                  </a:lnTo>
                  <a:lnTo>
                    <a:pt x="51689" y="106045"/>
                  </a:lnTo>
                  <a:lnTo>
                    <a:pt x="47372" y="100457"/>
                  </a:lnTo>
                  <a:lnTo>
                    <a:pt x="42926" y="91568"/>
                  </a:lnTo>
                  <a:lnTo>
                    <a:pt x="41784" y="88393"/>
                  </a:lnTo>
                  <a:lnTo>
                    <a:pt x="40640" y="89536"/>
                  </a:lnTo>
                  <a:lnTo>
                    <a:pt x="40640" y="90424"/>
                  </a:lnTo>
                  <a:lnTo>
                    <a:pt x="38609" y="92583"/>
                  </a:lnTo>
                  <a:lnTo>
                    <a:pt x="28702" y="99314"/>
                  </a:lnTo>
                  <a:lnTo>
                    <a:pt x="18797" y="101474"/>
                  </a:lnTo>
                  <a:lnTo>
                    <a:pt x="14351" y="101474"/>
                  </a:lnTo>
                  <a:lnTo>
                    <a:pt x="6605" y="97156"/>
                  </a:lnTo>
                  <a:lnTo>
                    <a:pt x="3302" y="93854"/>
                  </a:lnTo>
                  <a:lnTo>
                    <a:pt x="0" y="84963"/>
                  </a:lnTo>
                  <a:lnTo>
                    <a:pt x="1017" y="75057"/>
                  </a:lnTo>
                  <a:lnTo>
                    <a:pt x="6605" y="64008"/>
                  </a:lnTo>
                  <a:lnTo>
                    <a:pt x="16510" y="52960"/>
                  </a:lnTo>
                  <a:lnTo>
                    <a:pt x="19939" y="51817"/>
                  </a:lnTo>
                  <a:lnTo>
                    <a:pt x="21972" y="49531"/>
                  </a:lnTo>
                  <a:lnTo>
                    <a:pt x="24258" y="48514"/>
                  </a:lnTo>
                  <a:lnTo>
                    <a:pt x="23114" y="47499"/>
                  </a:lnTo>
                  <a:lnTo>
                    <a:pt x="23114" y="46356"/>
                  </a:lnTo>
                  <a:lnTo>
                    <a:pt x="20828" y="44069"/>
                  </a:lnTo>
                  <a:lnTo>
                    <a:pt x="15368" y="33020"/>
                  </a:lnTo>
                  <a:lnTo>
                    <a:pt x="13209" y="20956"/>
                  </a:lnTo>
                  <a:lnTo>
                    <a:pt x="15368" y="11049"/>
                  </a:lnTo>
                  <a:lnTo>
                    <a:pt x="19939" y="3430"/>
                  </a:lnTo>
                  <a:lnTo>
                    <a:pt x="23114" y="1143"/>
                  </a:lnTo>
                  <a:lnTo>
                    <a:pt x="27560" y="0"/>
                  </a:lnTo>
                  <a:lnTo>
                    <a:pt x="31877" y="0"/>
                  </a:lnTo>
                  <a:lnTo>
                    <a:pt x="36449" y="1143"/>
                  </a:lnTo>
                  <a:lnTo>
                    <a:pt x="45085" y="7748"/>
                  </a:lnTo>
                  <a:lnTo>
                    <a:pt x="52833" y="16511"/>
                  </a:lnTo>
                  <a:lnTo>
                    <a:pt x="58421" y="28830"/>
                  </a:lnTo>
                  <a:lnTo>
                    <a:pt x="62738" y="24257"/>
                  </a:lnTo>
                  <a:lnTo>
                    <a:pt x="72645" y="17781"/>
                  </a:lnTo>
                  <a:lnTo>
                    <a:pt x="82677" y="15368"/>
                  </a:lnTo>
                  <a:lnTo>
                    <a:pt x="86996" y="15368"/>
                  </a:lnTo>
                  <a:lnTo>
                    <a:pt x="94615" y="19939"/>
                  </a:lnTo>
                  <a:lnTo>
                    <a:pt x="98045" y="23368"/>
                  </a:lnTo>
                  <a:close/>
                </a:path>
              </a:pathLst>
            </a:custGeom>
            <a:solidFill>
              <a:srgbClr val="B738AA"/>
            </a:solidFill>
            <a:ln w="0" algn="ctr">
              <a:solidFill>
                <a:srgbClr val="B738AA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7" name="Полилиния 315"/>
            <p:cNvSpPr>
              <a:spLocks noChangeArrowheads="1"/>
            </p:cNvSpPr>
            <p:nvPr/>
          </p:nvSpPr>
          <p:spPr bwMode="auto">
            <a:xfrm>
              <a:off x="7556622" y="4632325"/>
              <a:ext cx="101613" cy="115888"/>
            </a:xfrm>
            <a:custGeom>
              <a:avLst/>
              <a:gdLst>
                <a:gd name="T0" fmla="*/ 100604 w 101221"/>
                <a:gd name="T1" fmla="*/ 22224 h 115699"/>
                <a:gd name="T2" fmla="*/ 103997 w 101221"/>
                <a:gd name="T3" fmla="*/ 30957 h 115699"/>
                <a:gd name="T4" fmla="*/ 101778 w 101221"/>
                <a:gd name="T5" fmla="*/ 41109 h 115699"/>
                <a:gd name="T6" fmla="*/ 97080 w 101221"/>
                <a:gd name="T7" fmla="*/ 52283 h 115699"/>
                <a:gd name="T8" fmla="*/ 87163 w 101221"/>
                <a:gd name="T9" fmla="*/ 63458 h 115699"/>
                <a:gd name="T10" fmla="*/ 81421 w 101221"/>
                <a:gd name="T11" fmla="*/ 66928 h 115699"/>
                <a:gd name="T12" fmla="*/ 77900 w 101221"/>
                <a:gd name="T13" fmla="*/ 67827 h 115699"/>
                <a:gd name="T14" fmla="*/ 80248 w 101221"/>
                <a:gd name="T15" fmla="*/ 70011 h 115699"/>
                <a:gd name="T16" fmla="*/ 80248 w 101221"/>
                <a:gd name="T17" fmla="*/ 71296 h 115699"/>
                <a:gd name="T18" fmla="*/ 81421 w 101221"/>
                <a:gd name="T19" fmla="*/ 72452 h 115699"/>
                <a:gd name="T20" fmla="*/ 87163 w 101221"/>
                <a:gd name="T21" fmla="*/ 83628 h 115699"/>
                <a:gd name="T22" fmla="*/ 89251 w 101221"/>
                <a:gd name="T23" fmla="*/ 95704 h 115699"/>
                <a:gd name="T24" fmla="*/ 88338 w 101221"/>
                <a:gd name="T25" fmla="*/ 105979 h 115699"/>
                <a:gd name="T26" fmla="*/ 83640 w 101221"/>
                <a:gd name="T27" fmla="*/ 113558 h 115699"/>
                <a:gd name="T28" fmla="*/ 80248 w 101221"/>
                <a:gd name="T29" fmla="*/ 115871 h 115699"/>
                <a:gd name="T30" fmla="*/ 75810 w 101221"/>
                <a:gd name="T31" fmla="*/ 117028 h 115699"/>
                <a:gd name="T32" fmla="*/ 71247 w 101221"/>
                <a:gd name="T33" fmla="*/ 117028 h 115699"/>
                <a:gd name="T34" fmla="*/ 66549 w 101221"/>
                <a:gd name="T35" fmla="*/ 115871 h 115699"/>
                <a:gd name="T36" fmla="*/ 62241 w 101221"/>
                <a:gd name="T37" fmla="*/ 113558 h 115699"/>
                <a:gd name="T38" fmla="*/ 53107 w 101221"/>
                <a:gd name="T39" fmla="*/ 105979 h 115699"/>
                <a:gd name="T40" fmla="*/ 48541 w 101221"/>
                <a:gd name="T41" fmla="*/ 100327 h 115699"/>
                <a:gd name="T42" fmla="*/ 42799 w 101221"/>
                <a:gd name="T43" fmla="*/ 89150 h 115699"/>
                <a:gd name="T44" fmla="*/ 39538 w 101221"/>
                <a:gd name="T45" fmla="*/ 92362 h 115699"/>
                <a:gd name="T46" fmla="*/ 29359 w 101221"/>
                <a:gd name="T47" fmla="*/ 99170 h 115699"/>
                <a:gd name="T48" fmla="*/ 19182 w 101221"/>
                <a:gd name="T49" fmla="*/ 101355 h 115699"/>
                <a:gd name="T50" fmla="*/ 14614 w 101221"/>
                <a:gd name="T51" fmla="*/ 101355 h 115699"/>
                <a:gd name="T52" fmla="*/ 9917 w 101221"/>
                <a:gd name="T53" fmla="*/ 100327 h 115699"/>
                <a:gd name="T54" fmla="*/ 6654 w 101221"/>
                <a:gd name="T55" fmla="*/ 97886 h 115699"/>
                <a:gd name="T56" fmla="*/ 3261 w 101221"/>
                <a:gd name="T57" fmla="*/ 94803 h 115699"/>
                <a:gd name="T58" fmla="*/ 0 w 101221"/>
                <a:gd name="T59" fmla="*/ 85684 h 115699"/>
                <a:gd name="T60" fmla="*/ 912 w 101221"/>
                <a:gd name="T61" fmla="*/ 74636 h 115699"/>
                <a:gd name="T62" fmla="*/ 6654 w 101221"/>
                <a:gd name="T63" fmla="*/ 64487 h 115699"/>
                <a:gd name="T64" fmla="*/ 16833 w 101221"/>
                <a:gd name="T65" fmla="*/ 53311 h 115699"/>
                <a:gd name="T66" fmla="*/ 24793 w 101221"/>
                <a:gd name="T67" fmla="*/ 48815 h 115699"/>
                <a:gd name="T68" fmla="*/ 23617 w 101221"/>
                <a:gd name="T69" fmla="*/ 47659 h 115699"/>
                <a:gd name="T70" fmla="*/ 23617 w 101221"/>
                <a:gd name="T71" fmla="*/ 46761 h 115699"/>
                <a:gd name="T72" fmla="*/ 21268 w 101221"/>
                <a:gd name="T73" fmla="*/ 44575 h 115699"/>
                <a:gd name="T74" fmla="*/ 15658 w 101221"/>
                <a:gd name="T75" fmla="*/ 32114 h 115699"/>
                <a:gd name="T76" fmla="*/ 13441 w 101221"/>
                <a:gd name="T77" fmla="*/ 20939 h 115699"/>
                <a:gd name="T78" fmla="*/ 15658 w 101221"/>
                <a:gd name="T79" fmla="*/ 11175 h 115699"/>
                <a:gd name="T80" fmla="*/ 20356 w 101221"/>
                <a:gd name="T81" fmla="*/ 3084 h 115699"/>
                <a:gd name="T82" fmla="*/ 23617 w 101221"/>
                <a:gd name="T83" fmla="*/ 1031 h 115699"/>
                <a:gd name="T84" fmla="*/ 28185 w 101221"/>
                <a:gd name="T85" fmla="*/ 0 h 115699"/>
                <a:gd name="T86" fmla="*/ 32620 w 101221"/>
                <a:gd name="T87" fmla="*/ 0 h 115699"/>
                <a:gd name="T88" fmla="*/ 37318 w 101221"/>
                <a:gd name="T89" fmla="*/ 1031 h 115699"/>
                <a:gd name="T90" fmla="*/ 41755 w 101221"/>
                <a:gd name="T91" fmla="*/ 3084 h 115699"/>
                <a:gd name="T92" fmla="*/ 46192 w 101221"/>
                <a:gd name="T93" fmla="*/ 6555 h 115699"/>
                <a:gd name="T94" fmla="*/ 49714 w 101221"/>
                <a:gd name="T95" fmla="*/ 11175 h 115699"/>
                <a:gd name="T96" fmla="*/ 54282 w 101221"/>
                <a:gd name="T97" fmla="*/ 15416 h 115699"/>
                <a:gd name="T98" fmla="*/ 55325 w 101221"/>
                <a:gd name="T99" fmla="*/ 18885 h 115699"/>
                <a:gd name="T100" fmla="*/ 57544 w 101221"/>
                <a:gd name="T101" fmla="*/ 20939 h 115699"/>
                <a:gd name="T102" fmla="*/ 59893 w 101221"/>
                <a:gd name="T103" fmla="*/ 27875 h 115699"/>
                <a:gd name="T104" fmla="*/ 62241 w 101221"/>
                <a:gd name="T105" fmla="*/ 25434 h 115699"/>
                <a:gd name="T106" fmla="*/ 63284 w 101221"/>
                <a:gd name="T107" fmla="*/ 25434 h 115699"/>
                <a:gd name="T108" fmla="*/ 68898 w 101221"/>
                <a:gd name="T109" fmla="*/ 20939 h 115699"/>
                <a:gd name="T110" fmla="*/ 74638 w 101221"/>
                <a:gd name="T111" fmla="*/ 17729 h 115699"/>
                <a:gd name="T112" fmla="*/ 84814 w 101221"/>
                <a:gd name="T113" fmla="*/ 15416 h 115699"/>
                <a:gd name="T114" fmla="*/ 89251 w 101221"/>
                <a:gd name="T115" fmla="*/ 15416 h 115699"/>
                <a:gd name="T116" fmla="*/ 93818 w 101221"/>
                <a:gd name="T117" fmla="*/ 16700 h 115699"/>
                <a:gd name="T118" fmla="*/ 97080 w 101221"/>
                <a:gd name="T119" fmla="*/ 18885 h 115699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1221"/>
                <a:gd name="T181" fmla="*/ 0 h 115699"/>
                <a:gd name="T182" fmla="*/ 101221 w 101221"/>
                <a:gd name="T183" fmla="*/ 115699 h 115699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1221" h="115699">
                  <a:moveTo>
                    <a:pt x="97918" y="21972"/>
                  </a:moveTo>
                  <a:lnTo>
                    <a:pt x="101220" y="30607"/>
                  </a:lnTo>
                  <a:lnTo>
                    <a:pt x="99060" y="40641"/>
                  </a:lnTo>
                  <a:lnTo>
                    <a:pt x="94488" y="51689"/>
                  </a:lnTo>
                  <a:lnTo>
                    <a:pt x="84836" y="62738"/>
                  </a:lnTo>
                  <a:lnTo>
                    <a:pt x="79248" y="66168"/>
                  </a:lnTo>
                  <a:lnTo>
                    <a:pt x="75820" y="67056"/>
                  </a:lnTo>
                  <a:lnTo>
                    <a:pt x="78106" y="69216"/>
                  </a:lnTo>
                  <a:lnTo>
                    <a:pt x="78106" y="70486"/>
                  </a:lnTo>
                  <a:lnTo>
                    <a:pt x="79248" y="71629"/>
                  </a:lnTo>
                  <a:lnTo>
                    <a:pt x="84836" y="82678"/>
                  </a:lnTo>
                  <a:lnTo>
                    <a:pt x="86869" y="94616"/>
                  </a:lnTo>
                  <a:lnTo>
                    <a:pt x="85980" y="104775"/>
                  </a:lnTo>
                  <a:lnTo>
                    <a:pt x="81408" y="112268"/>
                  </a:lnTo>
                  <a:lnTo>
                    <a:pt x="78106" y="114555"/>
                  </a:lnTo>
                  <a:lnTo>
                    <a:pt x="73787" y="115698"/>
                  </a:lnTo>
                  <a:lnTo>
                    <a:pt x="69343" y="115698"/>
                  </a:lnTo>
                  <a:lnTo>
                    <a:pt x="64771" y="114555"/>
                  </a:lnTo>
                  <a:lnTo>
                    <a:pt x="60580" y="112268"/>
                  </a:lnTo>
                  <a:lnTo>
                    <a:pt x="51689" y="104775"/>
                  </a:lnTo>
                  <a:lnTo>
                    <a:pt x="47245" y="99187"/>
                  </a:lnTo>
                  <a:lnTo>
                    <a:pt x="41657" y="88138"/>
                  </a:lnTo>
                  <a:lnTo>
                    <a:pt x="38482" y="91313"/>
                  </a:lnTo>
                  <a:lnTo>
                    <a:pt x="28575" y="98044"/>
                  </a:lnTo>
                  <a:lnTo>
                    <a:pt x="18670" y="100204"/>
                  </a:lnTo>
                  <a:lnTo>
                    <a:pt x="14224" y="100204"/>
                  </a:lnTo>
                  <a:lnTo>
                    <a:pt x="9652" y="99187"/>
                  </a:lnTo>
                  <a:lnTo>
                    <a:pt x="6477" y="96774"/>
                  </a:lnTo>
                  <a:lnTo>
                    <a:pt x="3175" y="93726"/>
                  </a:lnTo>
                  <a:lnTo>
                    <a:pt x="0" y="84710"/>
                  </a:lnTo>
                  <a:lnTo>
                    <a:pt x="889" y="73787"/>
                  </a:lnTo>
                  <a:lnTo>
                    <a:pt x="6477" y="63755"/>
                  </a:lnTo>
                  <a:lnTo>
                    <a:pt x="16384" y="52705"/>
                  </a:lnTo>
                  <a:lnTo>
                    <a:pt x="24131" y="48261"/>
                  </a:lnTo>
                  <a:lnTo>
                    <a:pt x="22987" y="47118"/>
                  </a:lnTo>
                  <a:lnTo>
                    <a:pt x="22987" y="46229"/>
                  </a:lnTo>
                  <a:lnTo>
                    <a:pt x="20701" y="44069"/>
                  </a:lnTo>
                  <a:lnTo>
                    <a:pt x="15241" y="31750"/>
                  </a:lnTo>
                  <a:lnTo>
                    <a:pt x="13082" y="20701"/>
                  </a:lnTo>
                  <a:lnTo>
                    <a:pt x="15241" y="11049"/>
                  </a:lnTo>
                  <a:lnTo>
                    <a:pt x="19812" y="3049"/>
                  </a:lnTo>
                  <a:lnTo>
                    <a:pt x="22987" y="1017"/>
                  </a:lnTo>
                  <a:lnTo>
                    <a:pt x="27433" y="0"/>
                  </a:lnTo>
                  <a:lnTo>
                    <a:pt x="31750" y="0"/>
                  </a:lnTo>
                  <a:lnTo>
                    <a:pt x="36322" y="1017"/>
                  </a:lnTo>
                  <a:lnTo>
                    <a:pt x="40641" y="3049"/>
                  </a:lnTo>
                  <a:lnTo>
                    <a:pt x="44959" y="6478"/>
                  </a:lnTo>
                  <a:lnTo>
                    <a:pt x="48387" y="11049"/>
                  </a:lnTo>
                  <a:lnTo>
                    <a:pt x="52833" y="15241"/>
                  </a:lnTo>
                  <a:lnTo>
                    <a:pt x="53848" y="18669"/>
                  </a:lnTo>
                  <a:lnTo>
                    <a:pt x="56008" y="20701"/>
                  </a:lnTo>
                  <a:lnTo>
                    <a:pt x="58294" y="27560"/>
                  </a:lnTo>
                  <a:lnTo>
                    <a:pt x="60580" y="25147"/>
                  </a:lnTo>
                  <a:lnTo>
                    <a:pt x="61596" y="25147"/>
                  </a:lnTo>
                  <a:lnTo>
                    <a:pt x="67057" y="20701"/>
                  </a:lnTo>
                  <a:lnTo>
                    <a:pt x="72645" y="17526"/>
                  </a:lnTo>
                  <a:lnTo>
                    <a:pt x="82550" y="15241"/>
                  </a:lnTo>
                  <a:lnTo>
                    <a:pt x="86869" y="15241"/>
                  </a:lnTo>
                  <a:lnTo>
                    <a:pt x="91313" y="16511"/>
                  </a:lnTo>
                  <a:lnTo>
                    <a:pt x="94488" y="18669"/>
                  </a:lnTo>
                  <a:lnTo>
                    <a:pt x="97918" y="21972"/>
                  </a:lnTo>
                  <a:close/>
                </a:path>
              </a:pathLst>
            </a:custGeom>
            <a:solidFill>
              <a:srgbClr val="B738AA"/>
            </a:solidFill>
            <a:ln w="0" algn="ctr">
              <a:solidFill>
                <a:srgbClr val="B738AA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8" name="Полилиния 316"/>
            <p:cNvSpPr>
              <a:spLocks noChangeArrowheads="1"/>
            </p:cNvSpPr>
            <p:nvPr/>
          </p:nvSpPr>
          <p:spPr bwMode="auto">
            <a:xfrm>
              <a:off x="7705865" y="5922964"/>
              <a:ext cx="101613" cy="115887"/>
            </a:xfrm>
            <a:custGeom>
              <a:avLst/>
              <a:gdLst>
                <a:gd name="T0" fmla="*/ 100616 w 101219"/>
                <a:gd name="T1" fmla="*/ 22350 h 115699"/>
                <a:gd name="T2" fmla="*/ 104009 w 101219"/>
                <a:gd name="T3" fmla="*/ 31213 h 115699"/>
                <a:gd name="T4" fmla="*/ 102836 w 101219"/>
                <a:gd name="T5" fmla="*/ 41105 h 115699"/>
                <a:gd name="T6" fmla="*/ 97093 w 101219"/>
                <a:gd name="T7" fmla="*/ 52281 h 115699"/>
                <a:gd name="T8" fmla="*/ 84826 w 101219"/>
                <a:gd name="T9" fmla="*/ 65768 h 115699"/>
                <a:gd name="T10" fmla="*/ 81433 w 101219"/>
                <a:gd name="T11" fmla="*/ 66924 h 115699"/>
                <a:gd name="T12" fmla="*/ 79084 w 101219"/>
                <a:gd name="T13" fmla="*/ 68080 h 115699"/>
                <a:gd name="T14" fmla="*/ 81433 w 101219"/>
                <a:gd name="T15" fmla="*/ 70135 h 115699"/>
                <a:gd name="T16" fmla="*/ 81433 w 101219"/>
                <a:gd name="T17" fmla="*/ 71292 h 115699"/>
                <a:gd name="T18" fmla="*/ 82607 w 101219"/>
                <a:gd name="T19" fmla="*/ 72448 h 115699"/>
                <a:gd name="T20" fmla="*/ 88350 w 101219"/>
                <a:gd name="T21" fmla="*/ 84779 h 115699"/>
                <a:gd name="T22" fmla="*/ 90438 w 101219"/>
                <a:gd name="T23" fmla="*/ 95953 h 115699"/>
                <a:gd name="T24" fmla="*/ 88350 w 101219"/>
                <a:gd name="T25" fmla="*/ 105973 h 115699"/>
                <a:gd name="T26" fmla="*/ 83650 w 101219"/>
                <a:gd name="T27" fmla="*/ 113681 h 115699"/>
                <a:gd name="T28" fmla="*/ 80257 w 101219"/>
                <a:gd name="T29" fmla="*/ 115992 h 115699"/>
                <a:gd name="T30" fmla="*/ 75821 w 101219"/>
                <a:gd name="T31" fmla="*/ 117021 h 115699"/>
                <a:gd name="T32" fmla="*/ 71252 w 101219"/>
                <a:gd name="T33" fmla="*/ 117021 h 115699"/>
                <a:gd name="T34" fmla="*/ 66554 w 101219"/>
                <a:gd name="T35" fmla="*/ 115992 h 115699"/>
                <a:gd name="T36" fmla="*/ 57550 w 101219"/>
                <a:gd name="T37" fmla="*/ 110340 h 115699"/>
                <a:gd name="T38" fmla="*/ 54287 w 101219"/>
                <a:gd name="T39" fmla="*/ 105973 h 115699"/>
                <a:gd name="T40" fmla="*/ 49721 w 101219"/>
                <a:gd name="T41" fmla="*/ 101477 h 115699"/>
                <a:gd name="T42" fmla="*/ 48546 w 101219"/>
                <a:gd name="T43" fmla="*/ 98009 h 115699"/>
                <a:gd name="T44" fmla="*/ 46196 w 101219"/>
                <a:gd name="T45" fmla="*/ 94799 h 115699"/>
                <a:gd name="T46" fmla="*/ 43980 w 101219"/>
                <a:gd name="T47" fmla="*/ 89145 h 115699"/>
                <a:gd name="T48" fmla="*/ 43064 w 101219"/>
                <a:gd name="T49" fmla="*/ 90302 h 115699"/>
                <a:gd name="T50" fmla="*/ 41890 w 101219"/>
                <a:gd name="T51" fmla="*/ 90302 h 115699"/>
                <a:gd name="T52" fmla="*/ 34975 w 101219"/>
                <a:gd name="T53" fmla="*/ 96854 h 115699"/>
                <a:gd name="T54" fmla="*/ 24794 w 101219"/>
                <a:gd name="T55" fmla="*/ 101477 h 115699"/>
                <a:gd name="T56" fmla="*/ 14616 w 101219"/>
                <a:gd name="T57" fmla="*/ 101477 h 115699"/>
                <a:gd name="T58" fmla="*/ 10178 w 101219"/>
                <a:gd name="T59" fmla="*/ 100320 h 115699"/>
                <a:gd name="T60" fmla="*/ 6656 w 101219"/>
                <a:gd name="T61" fmla="*/ 98009 h 115699"/>
                <a:gd name="T62" fmla="*/ 3262 w 101219"/>
                <a:gd name="T63" fmla="*/ 94799 h 115699"/>
                <a:gd name="T64" fmla="*/ 0 w 101219"/>
                <a:gd name="T65" fmla="*/ 85806 h 115699"/>
                <a:gd name="T66" fmla="*/ 2087 w 101219"/>
                <a:gd name="T67" fmla="*/ 75787 h 115699"/>
                <a:gd name="T68" fmla="*/ 6656 w 101219"/>
                <a:gd name="T69" fmla="*/ 64611 h 115699"/>
                <a:gd name="T70" fmla="*/ 16965 w 101219"/>
                <a:gd name="T71" fmla="*/ 53436 h 115699"/>
                <a:gd name="T72" fmla="*/ 20358 w 101219"/>
                <a:gd name="T73" fmla="*/ 51381 h 115699"/>
                <a:gd name="T74" fmla="*/ 25970 w 101219"/>
                <a:gd name="T75" fmla="*/ 49069 h 115699"/>
                <a:gd name="T76" fmla="*/ 24794 w 101219"/>
                <a:gd name="T77" fmla="*/ 47913 h 115699"/>
                <a:gd name="T78" fmla="*/ 24794 w 101219"/>
                <a:gd name="T79" fmla="*/ 46757 h 115699"/>
                <a:gd name="T80" fmla="*/ 22445 w 101219"/>
                <a:gd name="T81" fmla="*/ 44573 h 115699"/>
                <a:gd name="T82" fmla="*/ 16965 w 101219"/>
                <a:gd name="T83" fmla="*/ 33399 h 115699"/>
                <a:gd name="T84" fmla="*/ 14616 w 101219"/>
                <a:gd name="T85" fmla="*/ 21193 h 115699"/>
                <a:gd name="T86" fmla="*/ 15660 w 101219"/>
                <a:gd name="T87" fmla="*/ 11175 h 115699"/>
                <a:gd name="T88" fmla="*/ 20358 w 101219"/>
                <a:gd name="T89" fmla="*/ 3338 h 115699"/>
                <a:gd name="T90" fmla="*/ 23621 w 101219"/>
                <a:gd name="T91" fmla="*/ 1157 h 115699"/>
                <a:gd name="T92" fmla="*/ 28187 w 101219"/>
                <a:gd name="T93" fmla="*/ 0 h 115699"/>
                <a:gd name="T94" fmla="*/ 32627 w 101219"/>
                <a:gd name="T95" fmla="*/ 0 h 115699"/>
                <a:gd name="T96" fmla="*/ 37322 w 101219"/>
                <a:gd name="T97" fmla="*/ 1157 h 115699"/>
                <a:gd name="T98" fmla="*/ 41890 w 101219"/>
                <a:gd name="T99" fmla="*/ 3338 h 115699"/>
                <a:gd name="T100" fmla="*/ 50895 w 101219"/>
                <a:gd name="T101" fmla="*/ 11175 h 115699"/>
                <a:gd name="T102" fmla="*/ 55463 w 101219"/>
                <a:gd name="T103" fmla="*/ 16700 h 115699"/>
                <a:gd name="T104" fmla="*/ 58725 w 101219"/>
                <a:gd name="T105" fmla="*/ 22350 h 115699"/>
                <a:gd name="T106" fmla="*/ 61074 w 101219"/>
                <a:gd name="T107" fmla="*/ 29032 h 115699"/>
                <a:gd name="T108" fmla="*/ 63293 w 101219"/>
                <a:gd name="T109" fmla="*/ 26718 h 115699"/>
                <a:gd name="T110" fmla="*/ 63293 w 101219"/>
                <a:gd name="T111" fmla="*/ 25560 h 115699"/>
                <a:gd name="T112" fmla="*/ 64467 w 101219"/>
                <a:gd name="T113" fmla="*/ 24405 h 115699"/>
                <a:gd name="T114" fmla="*/ 74645 w 101219"/>
                <a:gd name="T115" fmla="*/ 17857 h 115699"/>
                <a:gd name="T116" fmla="*/ 84826 w 101219"/>
                <a:gd name="T117" fmla="*/ 15542 h 115699"/>
                <a:gd name="T118" fmla="*/ 89261 w 101219"/>
                <a:gd name="T119" fmla="*/ 15542 h 115699"/>
                <a:gd name="T120" fmla="*/ 93961 w 101219"/>
                <a:gd name="T121" fmla="*/ 16700 h 115699"/>
                <a:gd name="T122" fmla="*/ 97093 w 101219"/>
                <a:gd name="T123" fmla="*/ 18882 h 115699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101219"/>
                <a:gd name="T187" fmla="*/ 0 h 115699"/>
                <a:gd name="T188" fmla="*/ 101219 w 101219"/>
                <a:gd name="T189" fmla="*/ 115699 h 115699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101219" h="115699">
                  <a:moveTo>
                    <a:pt x="97916" y="22098"/>
                  </a:moveTo>
                  <a:lnTo>
                    <a:pt x="101218" y="30861"/>
                  </a:lnTo>
                  <a:lnTo>
                    <a:pt x="100076" y="40641"/>
                  </a:lnTo>
                  <a:lnTo>
                    <a:pt x="94488" y="51690"/>
                  </a:lnTo>
                  <a:lnTo>
                    <a:pt x="82550" y="65024"/>
                  </a:lnTo>
                  <a:lnTo>
                    <a:pt x="79248" y="66167"/>
                  </a:lnTo>
                  <a:lnTo>
                    <a:pt x="76962" y="67311"/>
                  </a:lnTo>
                  <a:lnTo>
                    <a:pt x="79248" y="69342"/>
                  </a:lnTo>
                  <a:lnTo>
                    <a:pt x="79248" y="70486"/>
                  </a:lnTo>
                  <a:lnTo>
                    <a:pt x="80391" y="71629"/>
                  </a:lnTo>
                  <a:lnTo>
                    <a:pt x="85979" y="83821"/>
                  </a:lnTo>
                  <a:lnTo>
                    <a:pt x="88011" y="94869"/>
                  </a:lnTo>
                  <a:lnTo>
                    <a:pt x="85979" y="104775"/>
                  </a:lnTo>
                  <a:lnTo>
                    <a:pt x="81406" y="112396"/>
                  </a:lnTo>
                  <a:lnTo>
                    <a:pt x="78104" y="114681"/>
                  </a:lnTo>
                  <a:lnTo>
                    <a:pt x="73787" y="115698"/>
                  </a:lnTo>
                  <a:lnTo>
                    <a:pt x="69341" y="115698"/>
                  </a:lnTo>
                  <a:lnTo>
                    <a:pt x="64769" y="114681"/>
                  </a:lnTo>
                  <a:lnTo>
                    <a:pt x="56006" y="109093"/>
                  </a:lnTo>
                  <a:lnTo>
                    <a:pt x="52831" y="104775"/>
                  </a:lnTo>
                  <a:lnTo>
                    <a:pt x="48387" y="100330"/>
                  </a:lnTo>
                  <a:lnTo>
                    <a:pt x="47243" y="96902"/>
                  </a:lnTo>
                  <a:lnTo>
                    <a:pt x="44957" y="93727"/>
                  </a:lnTo>
                  <a:lnTo>
                    <a:pt x="42799" y="88138"/>
                  </a:lnTo>
                  <a:lnTo>
                    <a:pt x="41909" y="89281"/>
                  </a:lnTo>
                  <a:lnTo>
                    <a:pt x="40766" y="89281"/>
                  </a:lnTo>
                  <a:lnTo>
                    <a:pt x="34036" y="95759"/>
                  </a:lnTo>
                  <a:lnTo>
                    <a:pt x="24129" y="100330"/>
                  </a:lnTo>
                  <a:lnTo>
                    <a:pt x="14224" y="100330"/>
                  </a:lnTo>
                  <a:lnTo>
                    <a:pt x="9905" y="99187"/>
                  </a:lnTo>
                  <a:lnTo>
                    <a:pt x="6477" y="96902"/>
                  </a:lnTo>
                  <a:lnTo>
                    <a:pt x="3175" y="93727"/>
                  </a:lnTo>
                  <a:lnTo>
                    <a:pt x="0" y="84836"/>
                  </a:lnTo>
                  <a:lnTo>
                    <a:pt x="2031" y="74930"/>
                  </a:lnTo>
                  <a:lnTo>
                    <a:pt x="6477" y="63881"/>
                  </a:lnTo>
                  <a:lnTo>
                    <a:pt x="16509" y="52832"/>
                  </a:lnTo>
                  <a:lnTo>
                    <a:pt x="19812" y="50800"/>
                  </a:lnTo>
                  <a:lnTo>
                    <a:pt x="25273" y="48515"/>
                  </a:lnTo>
                  <a:lnTo>
                    <a:pt x="24129" y="47372"/>
                  </a:lnTo>
                  <a:lnTo>
                    <a:pt x="24129" y="46229"/>
                  </a:lnTo>
                  <a:lnTo>
                    <a:pt x="21843" y="44069"/>
                  </a:lnTo>
                  <a:lnTo>
                    <a:pt x="16509" y="33021"/>
                  </a:lnTo>
                  <a:lnTo>
                    <a:pt x="14224" y="20955"/>
                  </a:lnTo>
                  <a:lnTo>
                    <a:pt x="15240" y="11049"/>
                  </a:lnTo>
                  <a:lnTo>
                    <a:pt x="19812" y="3303"/>
                  </a:lnTo>
                  <a:lnTo>
                    <a:pt x="22987" y="1143"/>
                  </a:lnTo>
                  <a:lnTo>
                    <a:pt x="27431" y="0"/>
                  </a:lnTo>
                  <a:lnTo>
                    <a:pt x="31750" y="0"/>
                  </a:lnTo>
                  <a:lnTo>
                    <a:pt x="36321" y="1143"/>
                  </a:lnTo>
                  <a:lnTo>
                    <a:pt x="40766" y="3303"/>
                  </a:lnTo>
                  <a:lnTo>
                    <a:pt x="49529" y="11049"/>
                  </a:lnTo>
                  <a:lnTo>
                    <a:pt x="53975" y="16511"/>
                  </a:lnTo>
                  <a:lnTo>
                    <a:pt x="57150" y="22098"/>
                  </a:lnTo>
                  <a:lnTo>
                    <a:pt x="59436" y="28703"/>
                  </a:lnTo>
                  <a:lnTo>
                    <a:pt x="61594" y="26417"/>
                  </a:lnTo>
                  <a:lnTo>
                    <a:pt x="61594" y="25273"/>
                  </a:lnTo>
                  <a:lnTo>
                    <a:pt x="62738" y="24130"/>
                  </a:lnTo>
                  <a:lnTo>
                    <a:pt x="72643" y="17654"/>
                  </a:lnTo>
                  <a:lnTo>
                    <a:pt x="82550" y="15367"/>
                  </a:lnTo>
                  <a:lnTo>
                    <a:pt x="86867" y="15367"/>
                  </a:lnTo>
                  <a:lnTo>
                    <a:pt x="91440" y="16511"/>
                  </a:lnTo>
                  <a:lnTo>
                    <a:pt x="94488" y="18669"/>
                  </a:lnTo>
                  <a:lnTo>
                    <a:pt x="97916" y="22098"/>
                  </a:lnTo>
                  <a:close/>
                </a:path>
              </a:pathLst>
            </a:custGeom>
            <a:solidFill>
              <a:srgbClr val="FF89F2"/>
            </a:solidFill>
            <a:ln w="0" algn="ctr">
              <a:solidFill>
                <a:srgbClr val="FF89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39" name="Полилиния 317"/>
            <p:cNvSpPr>
              <a:spLocks noChangeArrowheads="1"/>
            </p:cNvSpPr>
            <p:nvPr/>
          </p:nvSpPr>
          <p:spPr bwMode="auto">
            <a:xfrm>
              <a:off x="7327993" y="5584826"/>
              <a:ext cx="101613" cy="115888"/>
            </a:xfrm>
            <a:custGeom>
              <a:avLst/>
              <a:gdLst>
                <a:gd name="T0" fmla="*/ 100747 w 101219"/>
                <a:gd name="T1" fmla="*/ 22226 h 115697"/>
                <a:gd name="T2" fmla="*/ 104009 w 101219"/>
                <a:gd name="T3" fmla="*/ 31091 h 115697"/>
                <a:gd name="T4" fmla="*/ 101921 w 101219"/>
                <a:gd name="T5" fmla="*/ 41112 h 115697"/>
                <a:gd name="T6" fmla="*/ 97354 w 101219"/>
                <a:gd name="T7" fmla="*/ 52289 h 115697"/>
                <a:gd name="T8" fmla="*/ 87044 w 101219"/>
                <a:gd name="T9" fmla="*/ 63467 h 115697"/>
                <a:gd name="T10" fmla="*/ 81301 w 101219"/>
                <a:gd name="T11" fmla="*/ 66807 h 115697"/>
                <a:gd name="T12" fmla="*/ 78039 w 101219"/>
                <a:gd name="T13" fmla="*/ 67963 h 115697"/>
                <a:gd name="T14" fmla="*/ 80388 w 101219"/>
                <a:gd name="T15" fmla="*/ 70146 h 115697"/>
                <a:gd name="T16" fmla="*/ 80388 w 101219"/>
                <a:gd name="T17" fmla="*/ 71303 h 115697"/>
                <a:gd name="T18" fmla="*/ 81301 w 101219"/>
                <a:gd name="T19" fmla="*/ 72458 h 115697"/>
                <a:gd name="T20" fmla="*/ 87044 w 101219"/>
                <a:gd name="T21" fmla="*/ 83637 h 115697"/>
                <a:gd name="T22" fmla="*/ 89393 w 101219"/>
                <a:gd name="T23" fmla="*/ 95841 h 115697"/>
                <a:gd name="T24" fmla="*/ 88218 w 101219"/>
                <a:gd name="T25" fmla="*/ 105862 h 115697"/>
                <a:gd name="T26" fmla="*/ 83650 w 101219"/>
                <a:gd name="T27" fmla="*/ 113571 h 115697"/>
                <a:gd name="T28" fmla="*/ 80388 w 101219"/>
                <a:gd name="T29" fmla="*/ 115883 h 115697"/>
                <a:gd name="T30" fmla="*/ 75820 w 101219"/>
                <a:gd name="T31" fmla="*/ 117040 h 115697"/>
                <a:gd name="T32" fmla="*/ 71253 w 101219"/>
                <a:gd name="T33" fmla="*/ 117040 h 115697"/>
                <a:gd name="T34" fmla="*/ 66688 w 101219"/>
                <a:gd name="T35" fmla="*/ 115883 h 115697"/>
                <a:gd name="T36" fmla="*/ 62118 w 101219"/>
                <a:gd name="T37" fmla="*/ 113571 h 115697"/>
                <a:gd name="T38" fmla="*/ 53114 w 101219"/>
                <a:gd name="T39" fmla="*/ 105862 h 115697"/>
                <a:gd name="T40" fmla="*/ 48546 w 101219"/>
                <a:gd name="T41" fmla="*/ 100338 h 115697"/>
                <a:gd name="T42" fmla="*/ 45284 w 101219"/>
                <a:gd name="T43" fmla="*/ 94686 h 115697"/>
                <a:gd name="T44" fmla="*/ 42934 w 101219"/>
                <a:gd name="T45" fmla="*/ 89162 h 115697"/>
                <a:gd name="T46" fmla="*/ 39542 w 101219"/>
                <a:gd name="T47" fmla="*/ 92501 h 115697"/>
                <a:gd name="T48" fmla="*/ 29363 w 101219"/>
                <a:gd name="T49" fmla="*/ 99182 h 115697"/>
                <a:gd name="T50" fmla="*/ 19183 w 101219"/>
                <a:gd name="T51" fmla="*/ 101494 h 115697"/>
                <a:gd name="T52" fmla="*/ 14747 w 101219"/>
                <a:gd name="T53" fmla="*/ 101494 h 115697"/>
                <a:gd name="T54" fmla="*/ 10049 w 101219"/>
                <a:gd name="T55" fmla="*/ 100338 h 115697"/>
                <a:gd name="T56" fmla="*/ 6786 w 101219"/>
                <a:gd name="T57" fmla="*/ 98027 h 115697"/>
                <a:gd name="T58" fmla="*/ 3393 w 101219"/>
                <a:gd name="T59" fmla="*/ 94686 h 115697"/>
                <a:gd name="T60" fmla="*/ 0 w 101219"/>
                <a:gd name="T61" fmla="*/ 85693 h 115697"/>
                <a:gd name="T62" fmla="*/ 1174 w 101219"/>
                <a:gd name="T63" fmla="*/ 74515 h 115697"/>
                <a:gd name="T64" fmla="*/ 6786 w 101219"/>
                <a:gd name="T65" fmla="*/ 64623 h 115697"/>
                <a:gd name="T66" fmla="*/ 16834 w 101219"/>
                <a:gd name="T67" fmla="*/ 53446 h 115697"/>
                <a:gd name="T68" fmla="*/ 24925 w 101219"/>
                <a:gd name="T69" fmla="*/ 48948 h 115697"/>
                <a:gd name="T70" fmla="*/ 23751 w 101219"/>
                <a:gd name="T71" fmla="*/ 47793 h 115697"/>
                <a:gd name="T72" fmla="*/ 23751 w 101219"/>
                <a:gd name="T73" fmla="*/ 46636 h 115697"/>
                <a:gd name="T74" fmla="*/ 21402 w 101219"/>
                <a:gd name="T75" fmla="*/ 44580 h 115697"/>
                <a:gd name="T76" fmla="*/ 15660 w 101219"/>
                <a:gd name="T77" fmla="*/ 32248 h 115697"/>
                <a:gd name="T78" fmla="*/ 13571 w 101219"/>
                <a:gd name="T79" fmla="*/ 21069 h 115697"/>
                <a:gd name="T80" fmla="*/ 15660 w 101219"/>
                <a:gd name="T81" fmla="*/ 11047 h 115697"/>
                <a:gd name="T82" fmla="*/ 20357 w 101219"/>
                <a:gd name="T83" fmla="*/ 3210 h 115697"/>
                <a:gd name="T84" fmla="*/ 23751 w 101219"/>
                <a:gd name="T85" fmla="*/ 1156 h 115697"/>
                <a:gd name="T86" fmla="*/ 28187 w 101219"/>
                <a:gd name="T87" fmla="*/ 0 h 115697"/>
                <a:gd name="T88" fmla="*/ 32757 w 101219"/>
                <a:gd name="T89" fmla="*/ 0 h 115697"/>
                <a:gd name="T90" fmla="*/ 37192 w 101219"/>
                <a:gd name="T91" fmla="*/ 1156 h 115697"/>
                <a:gd name="T92" fmla="*/ 41760 w 101219"/>
                <a:gd name="T93" fmla="*/ 3210 h 115697"/>
                <a:gd name="T94" fmla="*/ 46457 w 101219"/>
                <a:gd name="T95" fmla="*/ 6680 h 115697"/>
                <a:gd name="T96" fmla="*/ 49720 w 101219"/>
                <a:gd name="T97" fmla="*/ 11047 h 115697"/>
                <a:gd name="T98" fmla="*/ 54287 w 101219"/>
                <a:gd name="T99" fmla="*/ 15544 h 115697"/>
                <a:gd name="T100" fmla="*/ 55332 w 101219"/>
                <a:gd name="T101" fmla="*/ 18758 h 115697"/>
                <a:gd name="T102" fmla="*/ 57811 w 101219"/>
                <a:gd name="T103" fmla="*/ 21069 h 115697"/>
                <a:gd name="T104" fmla="*/ 59900 w 101219"/>
                <a:gd name="T105" fmla="*/ 27880 h 115697"/>
                <a:gd name="T106" fmla="*/ 62118 w 101219"/>
                <a:gd name="T107" fmla="*/ 25566 h 115697"/>
                <a:gd name="T108" fmla="*/ 63293 w 101219"/>
                <a:gd name="T109" fmla="*/ 25566 h 115697"/>
                <a:gd name="T110" fmla="*/ 69037 w 101219"/>
                <a:gd name="T111" fmla="*/ 19914 h 115697"/>
                <a:gd name="T112" fmla="*/ 79214 w 101219"/>
                <a:gd name="T113" fmla="*/ 15544 h 115697"/>
                <a:gd name="T114" fmla="*/ 84826 w 101219"/>
                <a:gd name="T115" fmla="*/ 14390 h 115697"/>
                <a:gd name="T116" fmla="*/ 93830 w 101219"/>
                <a:gd name="T117" fmla="*/ 16699 h 115697"/>
                <a:gd name="T118" fmla="*/ 97354 w 101219"/>
                <a:gd name="T119" fmla="*/ 18758 h 115697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w 101219"/>
                <a:gd name="T181" fmla="*/ 0 h 115697"/>
                <a:gd name="T182" fmla="*/ 101219 w 101219"/>
                <a:gd name="T183" fmla="*/ 115697 h 115697"/>
              </a:gdLst>
              <a:ahLst/>
              <a:cxnLst>
                <a:cxn ang="T120">
                  <a:pos x="T0" y="T1"/>
                </a:cxn>
                <a:cxn ang="T121">
                  <a:pos x="T2" y="T3"/>
                </a:cxn>
                <a:cxn ang="T122">
                  <a:pos x="T4" y="T5"/>
                </a:cxn>
                <a:cxn ang="T123">
                  <a:pos x="T6" y="T7"/>
                </a:cxn>
                <a:cxn ang="T124">
                  <a:pos x="T8" y="T9"/>
                </a:cxn>
                <a:cxn ang="T125">
                  <a:pos x="T10" y="T11"/>
                </a:cxn>
                <a:cxn ang="T126">
                  <a:pos x="T12" y="T13"/>
                </a:cxn>
                <a:cxn ang="T127">
                  <a:pos x="T14" y="T15"/>
                </a:cxn>
                <a:cxn ang="T128">
                  <a:pos x="T16" y="T17"/>
                </a:cxn>
                <a:cxn ang="T129">
                  <a:pos x="T18" y="T19"/>
                </a:cxn>
                <a:cxn ang="T130">
                  <a:pos x="T20" y="T21"/>
                </a:cxn>
                <a:cxn ang="T131">
                  <a:pos x="T22" y="T23"/>
                </a:cxn>
                <a:cxn ang="T132">
                  <a:pos x="T24" y="T25"/>
                </a:cxn>
                <a:cxn ang="T133">
                  <a:pos x="T26" y="T27"/>
                </a:cxn>
                <a:cxn ang="T134">
                  <a:pos x="T28" y="T29"/>
                </a:cxn>
                <a:cxn ang="T135">
                  <a:pos x="T30" y="T31"/>
                </a:cxn>
                <a:cxn ang="T136">
                  <a:pos x="T32" y="T33"/>
                </a:cxn>
                <a:cxn ang="T137">
                  <a:pos x="T34" y="T35"/>
                </a:cxn>
                <a:cxn ang="T138">
                  <a:pos x="T36" y="T37"/>
                </a:cxn>
                <a:cxn ang="T139">
                  <a:pos x="T38" y="T39"/>
                </a:cxn>
                <a:cxn ang="T140">
                  <a:pos x="T40" y="T41"/>
                </a:cxn>
                <a:cxn ang="T141">
                  <a:pos x="T42" y="T43"/>
                </a:cxn>
                <a:cxn ang="T142">
                  <a:pos x="T44" y="T45"/>
                </a:cxn>
                <a:cxn ang="T143">
                  <a:pos x="T46" y="T47"/>
                </a:cxn>
                <a:cxn ang="T144">
                  <a:pos x="T48" y="T49"/>
                </a:cxn>
                <a:cxn ang="T145">
                  <a:pos x="T50" y="T51"/>
                </a:cxn>
                <a:cxn ang="T146">
                  <a:pos x="T52" y="T53"/>
                </a:cxn>
                <a:cxn ang="T147">
                  <a:pos x="T54" y="T55"/>
                </a:cxn>
                <a:cxn ang="T148">
                  <a:pos x="T56" y="T57"/>
                </a:cxn>
                <a:cxn ang="T149">
                  <a:pos x="T58" y="T59"/>
                </a:cxn>
                <a:cxn ang="T150">
                  <a:pos x="T60" y="T61"/>
                </a:cxn>
                <a:cxn ang="T151">
                  <a:pos x="T62" y="T63"/>
                </a:cxn>
                <a:cxn ang="T152">
                  <a:pos x="T64" y="T65"/>
                </a:cxn>
                <a:cxn ang="T153">
                  <a:pos x="T66" y="T67"/>
                </a:cxn>
                <a:cxn ang="T154">
                  <a:pos x="T68" y="T69"/>
                </a:cxn>
                <a:cxn ang="T155">
                  <a:pos x="T70" y="T71"/>
                </a:cxn>
                <a:cxn ang="T156">
                  <a:pos x="T72" y="T73"/>
                </a:cxn>
                <a:cxn ang="T157">
                  <a:pos x="T74" y="T75"/>
                </a:cxn>
                <a:cxn ang="T158">
                  <a:pos x="T76" y="T77"/>
                </a:cxn>
                <a:cxn ang="T159">
                  <a:pos x="T78" y="T79"/>
                </a:cxn>
                <a:cxn ang="T160">
                  <a:pos x="T80" y="T81"/>
                </a:cxn>
                <a:cxn ang="T161">
                  <a:pos x="T82" y="T83"/>
                </a:cxn>
                <a:cxn ang="T162">
                  <a:pos x="T84" y="T85"/>
                </a:cxn>
                <a:cxn ang="T163">
                  <a:pos x="T86" y="T87"/>
                </a:cxn>
                <a:cxn ang="T164">
                  <a:pos x="T88" y="T89"/>
                </a:cxn>
                <a:cxn ang="T165">
                  <a:pos x="T90" y="T91"/>
                </a:cxn>
                <a:cxn ang="T166">
                  <a:pos x="T92" y="T93"/>
                </a:cxn>
                <a:cxn ang="T167">
                  <a:pos x="T94" y="T95"/>
                </a:cxn>
                <a:cxn ang="T168">
                  <a:pos x="T96" y="T97"/>
                </a:cxn>
                <a:cxn ang="T169">
                  <a:pos x="T98" y="T99"/>
                </a:cxn>
                <a:cxn ang="T170">
                  <a:pos x="T100" y="T101"/>
                </a:cxn>
                <a:cxn ang="T171">
                  <a:pos x="T102" y="T103"/>
                </a:cxn>
                <a:cxn ang="T172">
                  <a:pos x="T104" y="T105"/>
                </a:cxn>
                <a:cxn ang="T173">
                  <a:pos x="T106" y="T107"/>
                </a:cxn>
                <a:cxn ang="T174">
                  <a:pos x="T108" y="T109"/>
                </a:cxn>
                <a:cxn ang="T175">
                  <a:pos x="T110" y="T111"/>
                </a:cxn>
                <a:cxn ang="T176">
                  <a:pos x="T112" y="T113"/>
                </a:cxn>
                <a:cxn ang="T177">
                  <a:pos x="T114" y="T115"/>
                </a:cxn>
                <a:cxn ang="T178">
                  <a:pos x="T116" y="T117"/>
                </a:cxn>
                <a:cxn ang="T179">
                  <a:pos x="T118" y="T119"/>
                </a:cxn>
              </a:cxnLst>
              <a:rect l="T180" t="T181" r="T182" b="T183"/>
              <a:pathLst>
                <a:path w="101219" h="115697">
                  <a:moveTo>
                    <a:pt x="98043" y="21971"/>
                  </a:moveTo>
                  <a:lnTo>
                    <a:pt x="101218" y="30734"/>
                  </a:lnTo>
                  <a:lnTo>
                    <a:pt x="99186" y="40640"/>
                  </a:lnTo>
                  <a:lnTo>
                    <a:pt x="94742" y="51689"/>
                  </a:lnTo>
                  <a:lnTo>
                    <a:pt x="84708" y="62738"/>
                  </a:lnTo>
                  <a:lnTo>
                    <a:pt x="79120" y="66040"/>
                  </a:lnTo>
                  <a:lnTo>
                    <a:pt x="75945" y="67183"/>
                  </a:lnTo>
                  <a:lnTo>
                    <a:pt x="78231" y="69341"/>
                  </a:lnTo>
                  <a:lnTo>
                    <a:pt x="78231" y="70484"/>
                  </a:lnTo>
                  <a:lnTo>
                    <a:pt x="79120" y="71627"/>
                  </a:lnTo>
                  <a:lnTo>
                    <a:pt x="84708" y="82677"/>
                  </a:lnTo>
                  <a:lnTo>
                    <a:pt x="86994" y="94741"/>
                  </a:lnTo>
                  <a:lnTo>
                    <a:pt x="85852" y="104647"/>
                  </a:lnTo>
                  <a:lnTo>
                    <a:pt x="81406" y="112267"/>
                  </a:lnTo>
                  <a:lnTo>
                    <a:pt x="78231" y="114553"/>
                  </a:lnTo>
                  <a:lnTo>
                    <a:pt x="73786" y="115696"/>
                  </a:lnTo>
                  <a:lnTo>
                    <a:pt x="69342" y="115696"/>
                  </a:lnTo>
                  <a:lnTo>
                    <a:pt x="64896" y="114553"/>
                  </a:lnTo>
                  <a:lnTo>
                    <a:pt x="60452" y="112267"/>
                  </a:lnTo>
                  <a:lnTo>
                    <a:pt x="51689" y="104647"/>
                  </a:lnTo>
                  <a:lnTo>
                    <a:pt x="47243" y="99186"/>
                  </a:lnTo>
                  <a:lnTo>
                    <a:pt x="44068" y="93598"/>
                  </a:lnTo>
                  <a:lnTo>
                    <a:pt x="41782" y="88138"/>
                  </a:lnTo>
                  <a:lnTo>
                    <a:pt x="38481" y="91440"/>
                  </a:lnTo>
                  <a:lnTo>
                    <a:pt x="28575" y="98044"/>
                  </a:lnTo>
                  <a:lnTo>
                    <a:pt x="18668" y="100329"/>
                  </a:lnTo>
                  <a:lnTo>
                    <a:pt x="14351" y="100329"/>
                  </a:lnTo>
                  <a:lnTo>
                    <a:pt x="9779" y="99186"/>
                  </a:lnTo>
                  <a:lnTo>
                    <a:pt x="6604" y="96901"/>
                  </a:lnTo>
                  <a:lnTo>
                    <a:pt x="3302" y="93598"/>
                  </a:lnTo>
                  <a:lnTo>
                    <a:pt x="0" y="84709"/>
                  </a:lnTo>
                  <a:lnTo>
                    <a:pt x="1143" y="73659"/>
                  </a:lnTo>
                  <a:lnTo>
                    <a:pt x="6604" y="63881"/>
                  </a:lnTo>
                  <a:lnTo>
                    <a:pt x="16382" y="52832"/>
                  </a:lnTo>
                  <a:lnTo>
                    <a:pt x="24256" y="48386"/>
                  </a:lnTo>
                  <a:lnTo>
                    <a:pt x="23114" y="47244"/>
                  </a:lnTo>
                  <a:lnTo>
                    <a:pt x="23114" y="46101"/>
                  </a:lnTo>
                  <a:lnTo>
                    <a:pt x="20828" y="44069"/>
                  </a:lnTo>
                  <a:lnTo>
                    <a:pt x="15240" y="31877"/>
                  </a:lnTo>
                  <a:lnTo>
                    <a:pt x="13207" y="20827"/>
                  </a:lnTo>
                  <a:lnTo>
                    <a:pt x="15240" y="10921"/>
                  </a:lnTo>
                  <a:lnTo>
                    <a:pt x="19811" y="3175"/>
                  </a:lnTo>
                  <a:lnTo>
                    <a:pt x="23114" y="1142"/>
                  </a:lnTo>
                  <a:lnTo>
                    <a:pt x="27431" y="0"/>
                  </a:lnTo>
                  <a:lnTo>
                    <a:pt x="31877" y="0"/>
                  </a:lnTo>
                  <a:lnTo>
                    <a:pt x="36194" y="1142"/>
                  </a:lnTo>
                  <a:lnTo>
                    <a:pt x="40640" y="3175"/>
                  </a:lnTo>
                  <a:lnTo>
                    <a:pt x="45211" y="6603"/>
                  </a:lnTo>
                  <a:lnTo>
                    <a:pt x="48386" y="10921"/>
                  </a:lnTo>
                  <a:lnTo>
                    <a:pt x="52831" y="15366"/>
                  </a:lnTo>
                  <a:lnTo>
                    <a:pt x="53847" y="18541"/>
                  </a:lnTo>
                  <a:lnTo>
                    <a:pt x="56260" y="20827"/>
                  </a:lnTo>
                  <a:lnTo>
                    <a:pt x="58293" y="27559"/>
                  </a:lnTo>
                  <a:lnTo>
                    <a:pt x="60452" y="25272"/>
                  </a:lnTo>
                  <a:lnTo>
                    <a:pt x="61594" y="25272"/>
                  </a:lnTo>
                  <a:lnTo>
                    <a:pt x="67182" y="19684"/>
                  </a:lnTo>
                  <a:lnTo>
                    <a:pt x="77089" y="15366"/>
                  </a:lnTo>
                  <a:lnTo>
                    <a:pt x="82550" y="14223"/>
                  </a:lnTo>
                  <a:lnTo>
                    <a:pt x="91313" y="16509"/>
                  </a:lnTo>
                  <a:lnTo>
                    <a:pt x="94742" y="18541"/>
                  </a:lnTo>
                  <a:lnTo>
                    <a:pt x="98043" y="21971"/>
                  </a:lnTo>
                  <a:close/>
                </a:path>
              </a:pathLst>
            </a:custGeom>
            <a:solidFill>
              <a:srgbClr val="FF7FF2"/>
            </a:solidFill>
            <a:ln w="0" algn="ctr">
              <a:solidFill>
                <a:srgbClr val="FF7F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0" name="Полилиния 318"/>
            <p:cNvSpPr>
              <a:spLocks noChangeArrowheads="1"/>
            </p:cNvSpPr>
            <p:nvPr/>
          </p:nvSpPr>
          <p:spPr bwMode="auto">
            <a:xfrm>
              <a:off x="7691576" y="5549901"/>
              <a:ext cx="101613" cy="115888"/>
            </a:xfrm>
            <a:custGeom>
              <a:avLst/>
              <a:gdLst>
                <a:gd name="T0" fmla="*/ 100747 w 101219"/>
                <a:gd name="T1" fmla="*/ 22183 h 115826"/>
                <a:gd name="T2" fmla="*/ 104009 w 101219"/>
                <a:gd name="T3" fmla="*/ 30981 h 115826"/>
                <a:gd name="T4" fmla="*/ 101922 w 101219"/>
                <a:gd name="T5" fmla="*/ 41048 h 115826"/>
                <a:gd name="T6" fmla="*/ 97354 w 101219"/>
                <a:gd name="T7" fmla="*/ 52139 h 115826"/>
                <a:gd name="T8" fmla="*/ 89393 w 101219"/>
                <a:gd name="T9" fmla="*/ 60936 h 115826"/>
                <a:gd name="T10" fmla="*/ 78039 w 101219"/>
                <a:gd name="T11" fmla="*/ 67563 h 115826"/>
                <a:gd name="T12" fmla="*/ 80388 w 101219"/>
                <a:gd name="T13" fmla="*/ 69728 h 115826"/>
                <a:gd name="T14" fmla="*/ 80388 w 101219"/>
                <a:gd name="T15" fmla="*/ 70878 h 115826"/>
                <a:gd name="T16" fmla="*/ 81301 w 101219"/>
                <a:gd name="T17" fmla="*/ 72024 h 115826"/>
                <a:gd name="T18" fmla="*/ 87044 w 101219"/>
                <a:gd name="T19" fmla="*/ 82985 h 115826"/>
                <a:gd name="T20" fmla="*/ 89393 w 101219"/>
                <a:gd name="T21" fmla="*/ 95226 h 115826"/>
                <a:gd name="T22" fmla="*/ 88218 w 101219"/>
                <a:gd name="T23" fmla="*/ 105167 h 115826"/>
                <a:gd name="T24" fmla="*/ 83650 w 101219"/>
                <a:gd name="T25" fmla="*/ 112943 h 115826"/>
                <a:gd name="T26" fmla="*/ 80388 w 101219"/>
                <a:gd name="T27" fmla="*/ 115111 h 115826"/>
                <a:gd name="T28" fmla="*/ 75821 w 101219"/>
                <a:gd name="T29" fmla="*/ 116259 h 115826"/>
                <a:gd name="T30" fmla="*/ 71253 w 101219"/>
                <a:gd name="T31" fmla="*/ 116259 h 115826"/>
                <a:gd name="T32" fmla="*/ 62118 w 101219"/>
                <a:gd name="T33" fmla="*/ 111800 h 115826"/>
                <a:gd name="T34" fmla="*/ 53114 w 101219"/>
                <a:gd name="T35" fmla="*/ 105167 h 115826"/>
                <a:gd name="T36" fmla="*/ 48546 w 101219"/>
                <a:gd name="T37" fmla="*/ 99685 h 115826"/>
                <a:gd name="T38" fmla="*/ 44109 w 101219"/>
                <a:gd name="T39" fmla="*/ 90893 h 115826"/>
                <a:gd name="T40" fmla="*/ 42934 w 101219"/>
                <a:gd name="T41" fmla="*/ 87452 h 115826"/>
                <a:gd name="T42" fmla="*/ 41760 w 101219"/>
                <a:gd name="T43" fmla="*/ 88595 h 115826"/>
                <a:gd name="T44" fmla="*/ 41760 w 101219"/>
                <a:gd name="T45" fmla="*/ 89744 h 115826"/>
                <a:gd name="T46" fmla="*/ 39541 w 101219"/>
                <a:gd name="T47" fmla="*/ 91784 h 115826"/>
                <a:gd name="T48" fmla="*/ 29363 w 101219"/>
                <a:gd name="T49" fmla="*/ 98543 h 115826"/>
                <a:gd name="T50" fmla="*/ 19183 w 101219"/>
                <a:gd name="T51" fmla="*/ 100709 h 115826"/>
                <a:gd name="T52" fmla="*/ 14747 w 101219"/>
                <a:gd name="T53" fmla="*/ 100709 h 115826"/>
                <a:gd name="T54" fmla="*/ 6786 w 101219"/>
                <a:gd name="T55" fmla="*/ 96372 h 115826"/>
                <a:gd name="T56" fmla="*/ 3393 w 101219"/>
                <a:gd name="T57" fmla="*/ 92933 h 115826"/>
                <a:gd name="T58" fmla="*/ 0 w 101219"/>
                <a:gd name="T59" fmla="*/ 84135 h 115826"/>
                <a:gd name="T60" fmla="*/ 1173 w 101219"/>
                <a:gd name="T61" fmla="*/ 74194 h 115826"/>
                <a:gd name="T62" fmla="*/ 6786 w 101219"/>
                <a:gd name="T63" fmla="*/ 63231 h 115826"/>
                <a:gd name="T64" fmla="*/ 16834 w 101219"/>
                <a:gd name="T65" fmla="*/ 52139 h 115826"/>
                <a:gd name="T66" fmla="*/ 20358 w 101219"/>
                <a:gd name="T67" fmla="*/ 50989 h 115826"/>
                <a:gd name="T68" fmla="*/ 22577 w 101219"/>
                <a:gd name="T69" fmla="*/ 48696 h 115826"/>
                <a:gd name="T70" fmla="*/ 24925 w 101219"/>
                <a:gd name="T71" fmla="*/ 47547 h 115826"/>
                <a:gd name="T72" fmla="*/ 23751 w 101219"/>
                <a:gd name="T73" fmla="*/ 46531 h 115826"/>
                <a:gd name="T74" fmla="*/ 23751 w 101219"/>
                <a:gd name="T75" fmla="*/ 45380 h 115826"/>
                <a:gd name="T76" fmla="*/ 21402 w 101219"/>
                <a:gd name="T77" fmla="*/ 43215 h 115826"/>
                <a:gd name="T78" fmla="*/ 15660 w 101219"/>
                <a:gd name="T79" fmla="*/ 32124 h 115826"/>
                <a:gd name="T80" fmla="*/ 13571 w 101219"/>
                <a:gd name="T81" fmla="*/ 21033 h 115826"/>
                <a:gd name="T82" fmla="*/ 15660 w 101219"/>
                <a:gd name="T83" fmla="*/ 11092 h 115826"/>
                <a:gd name="T84" fmla="*/ 20358 w 101219"/>
                <a:gd name="T85" fmla="*/ 3316 h 115826"/>
                <a:gd name="T86" fmla="*/ 23751 w 101219"/>
                <a:gd name="T87" fmla="*/ 1150 h 115826"/>
                <a:gd name="T88" fmla="*/ 28187 w 101219"/>
                <a:gd name="T89" fmla="*/ 0 h 115826"/>
                <a:gd name="T90" fmla="*/ 32757 w 101219"/>
                <a:gd name="T91" fmla="*/ 0 h 115826"/>
                <a:gd name="T92" fmla="*/ 37192 w 101219"/>
                <a:gd name="T93" fmla="*/ 1150 h 115826"/>
                <a:gd name="T94" fmla="*/ 41760 w 101219"/>
                <a:gd name="T95" fmla="*/ 3316 h 115826"/>
                <a:gd name="T96" fmla="*/ 46458 w 101219"/>
                <a:gd name="T97" fmla="*/ 6759 h 115826"/>
                <a:gd name="T98" fmla="*/ 54287 w 101219"/>
                <a:gd name="T99" fmla="*/ 15550 h 115826"/>
                <a:gd name="T100" fmla="*/ 55332 w 101219"/>
                <a:gd name="T101" fmla="*/ 17717 h 115826"/>
                <a:gd name="T102" fmla="*/ 57811 w 101219"/>
                <a:gd name="T103" fmla="*/ 21033 h 115826"/>
                <a:gd name="T104" fmla="*/ 59899 w 101219"/>
                <a:gd name="T105" fmla="*/ 27665 h 115826"/>
                <a:gd name="T106" fmla="*/ 69037 w 101219"/>
                <a:gd name="T107" fmla="*/ 19889 h 115826"/>
                <a:gd name="T108" fmla="*/ 74645 w 101219"/>
                <a:gd name="T109" fmla="*/ 16700 h 115826"/>
                <a:gd name="T110" fmla="*/ 84826 w 101219"/>
                <a:gd name="T111" fmla="*/ 14407 h 115826"/>
                <a:gd name="T112" fmla="*/ 89393 w 101219"/>
                <a:gd name="T113" fmla="*/ 14407 h 115826"/>
                <a:gd name="T114" fmla="*/ 93830 w 101219"/>
                <a:gd name="T115" fmla="*/ 16700 h 115826"/>
                <a:gd name="T116" fmla="*/ 97354 w 101219"/>
                <a:gd name="T117" fmla="*/ 18867 h 11582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101219"/>
                <a:gd name="T178" fmla="*/ 0 h 115826"/>
                <a:gd name="T179" fmla="*/ 101219 w 101219"/>
                <a:gd name="T180" fmla="*/ 115826 h 115826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101219" h="115826">
                  <a:moveTo>
                    <a:pt x="98043" y="22099"/>
                  </a:moveTo>
                  <a:lnTo>
                    <a:pt x="101218" y="30862"/>
                  </a:lnTo>
                  <a:lnTo>
                    <a:pt x="99187" y="40894"/>
                  </a:lnTo>
                  <a:lnTo>
                    <a:pt x="94742" y="51943"/>
                  </a:lnTo>
                  <a:lnTo>
                    <a:pt x="86994" y="60706"/>
                  </a:lnTo>
                  <a:lnTo>
                    <a:pt x="75945" y="67311"/>
                  </a:lnTo>
                  <a:lnTo>
                    <a:pt x="78231" y="69469"/>
                  </a:lnTo>
                  <a:lnTo>
                    <a:pt x="78231" y="70612"/>
                  </a:lnTo>
                  <a:lnTo>
                    <a:pt x="79120" y="71756"/>
                  </a:lnTo>
                  <a:lnTo>
                    <a:pt x="84708" y="82677"/>
                  </a:lnTo>
                  <a:lnTo>
                    <a:pt x="86994" y="94869"/>
                  </a:lnTo>
                  <a:lnTo>
                    <a:pt x="85852" y="104775"/>
                  </a:lnTo>
                  <a:lnTo>
                    <a:pt x="81406" y="112523"/>
                  </a:lnTo>
                  <a:lnTo>
                    <a:pt x="78231" y="114681"/>
                  </a:lnTo>
                  <a:lnTo>
                    <a:pt x="73787" y="115825"/>
                  </a:lnTo>
                  <a:lnTo>
                    <a:pt x="69342" y="115825"/>
                  </a:lnTo>
                  <a:lnTo>
                    <a:pt x="60452" y="111380"/>
                  </a:lnTo>
                  <a:lnTo>
                    <a:pt x="51689" y="104775"/>
                  </a:lnTo>
                  <a:lnTo>
                    <a:pt x="47243" y="99314"/>
                  </a:lnTo>
                  <a:lnTo>
                    <a:pt x="42926" y="90551"/>
                  </a:lnTo>
                  <a:lnTo>
                    <a:pt x="41782" y="87123"/>
                  </a:lnTo>
                  <a:lnTo>
                    <a:pt x="40640" y="88266"/>
                  </a:lnTo>
                  <a:lnTo>
                    <a:pt x="40640" y="89408"/>
                  </a:lnTo>
                  <a:lnTo>
                    <a:pt x="38480" y="91441"/>
                  </a:lnTo>
                  <a:lnTo>
                    <a:pt x="28575" y="98172"/>
                  </a:lnTo>
                  <a:lnTo>
                    <a:pt x="18668" y="100331"/>
                  </a:lnTo>
                  <a:lnTo>
                    <a:pt x="14351" y="100331"/>
                  </a:lnTo>
                  <a:lnTo>
                    <a:pt x="6604" y="96012"/>
                  </a:lnTo>
                  <a:lnTo>
                    <a:pt x="3302" y="92583"/>
                  </a:lnTo>
                  <a:lnTo>
                    <a:pt x="0" y="83820"/>
                  </a:lnTo>
                  <a:lnTo>
                    <a:pt x="1142" y="73914"/>
                  </a:lnTo>
                  <a:lnTo>
                    <a:pt x="6604" y="62993"/>
                  </a:lnTo>
                  <a:lnTo>
                    <a:pt x="16382" y="51943"/>
                  </a:lnTo>
                  <a:lnTo>
                    <a:pt x="19812" y="50800"/>
                  </a:lnTo>
                  <a:lnTo>
                    <a:pt x="21970" y="48514"/>
                  </a:lnTo>
                  <a:lnTo>
                    <a:pt x="24256" y="47372"/>
                  </a:lnTo>
                  <a:lnTo>
                    <a:pt x="23114" y="46356"/>
                  </a:lnTo>
                  <a:lnTo>
                    <a:pt x="23114" y="45212"/>
                  </a:lnTo>
                  <a:lnTo>
                    <a:pt x="20828" y="43054"/>
                  </a:lnTo>
                  <a:lnTo>
                    <a:pt x="15240" y="32005"/>
                  </a:lnTo>
                  <a:lnTo>
                    <a:pt x="13207" y="20956"/>
                  </a:lnTo>
                  <a:lnTo>
                    <a:pt x="15240" y="11050"/>
                  </a:lnTo>
                  <a:lnTo>
                    <a:pt x="19812" y="3302"/>
                  </a:lnTo>
                  <a:lnTo>
                    <a:pt x="23114" y="1143"/>
                  </a:lnTo>
                  <a:lnTo>
                    <a:pt x="27431" y="0"/>
                  </a:lnTo>
                  <a:lnTo>
                    <a:pt x="31877" y="0"/>
                  </a:lnTo>
                  <a:lnTo>
                    <a:pt x="36194" y="1143"/>
                  </a:lnTo>
                  <a:lnTo>
                    <a:pt x="40640" y="3302"/>
                  </a:lnTo>
                  <a:lnTo>
                    <a:pt x="45212" y="6731"/>
                  </a:lnTo>
                  <a:lnTo>
                    <a:pt x="52831" y="15494"/>
                  </a:lnTo>
                  <a:lnTo>
                    <a:pt x="53847" y="17654"/>
                  </a:lnTo>
                  <a:lnTo>
                    <a:pt x="56260" y="20956"/>
                  </a:lnTo>
                  <a:lnTo>
                    <a:pt x="58292" y="27560"/>
                  </a:lnTo>
                  <a:lnTo>
                    <a:pt x="67182" y="19812"/>
                  </a:lnTo>
                  <a:lnTo>
                    <a:pt x="72643" y="16637"/>
                  </a:lnTo>
                  <a:lnTo>
                    <a:pt x="82550" y="14351"/>
                  </a:lnTo>
                  <a:lnTo>
                    <a:pt x="86994" y="14351"/>
                  </a:lnTo>
                  <a:lnTo>
                    <a:pt x="91313" y="16637"/>
                  </a:lnTo>
                  <a:lnTo>
                    <a:pt x="94742" y="18797"/>
                  </a:lnTo>
                  <a:lnTo>
                    <a:pt x="98043" y="22099"/>
                  </a:lnTo>
                  <a:close/>
                </a:path>
              </a:pathLst>
            </a:custGeom>
            <a:solidFill>
              <a:srgbClr val="FF89F2"/>
            </a:solidFill>
            <a:ln w="0" algn="ctr">
              <a:solidFill>
                <a:srgbClr val="FF89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1" name="Полилиния 319"/>
            <p:cNvSpPr>
              <a:spLocks noChangeArrowheads="1"/>
            </p:cNvSpPr>
            <p:nvPr/>
          </p:nvSpPr>
          <p:spPr bwMode="auto">
            <a:xfrm>
              <a:off x="6926305" y="4368800"/>
              <a:ext cx="1338430" cy="1685926"/>
            </a:xfrm>
            <a:custGeom>
              <a:avLst/>
              <a:gdLst>
                <a:gd name="T0" fmla="*/ 56142 w 1338834"/>
                <a:gd name="T1" fmla="*/ 1671446 h 1685926"/>
                <a:gd name="T2" fmla="*/ 24207 w 1338834"/>
                <a:gd name="T3" fmla="*/ 1377061 h 1685926"/>
                <a:gd name="T4" fmla="*/ 7860 w 1338834"/>
                <a:gd name="T5" fmla="*/ 1136650 h 1685926"/>
                <a:gd name="T6" fmla="*/ 0 w 1338834"/>
                <a:gd name="T7" fmla="*/ 871093 h 1685926"/>
                <a:gd name="T8" fmla="*/ 9884 w 1338834"/>
                <a:gd name="T9" fmla="*/ 608583 h 1685926"/>
                <a:gd name="T10" fmla="*/ 45368 w 1338834"/>
                <a:gd name="T11" fmla="*/ 377063 h 1685926"/>
                <a:gd name="T12" fmla="*/ 112283 w 1338834"/>
                <a:gd name="T13" fmla="*/ 202819 h 1685926"/>
                <a:gd name="T14" fmla="*/ 212404 w 1338834"/>
                <a:gd name="T15" fmla="*/ 109093 h 1685926"/>
                <a:gd name="T16" fmla="*/ 332040 w 1338834"/>
                <a:gd name="T17" fmla="*/ 52832 h 1685926"/>
                <a:gd name="T18" fmla="*/ 398066 w 1338834"/>
                <a:gd name="T19" fmla="*/ 32003 h 1685926"/>
                <a:gd name="T20" fmla="*/ 466245 w 1338834"/>
                <a:gd name="T21" fmla="*/ 17526 h 1685926"/>
                <a:gd name="T22" fmla="*/ 537725 w 1338834"/>
                <a:gd name="T23" fmla="*/ 7620 h 1685926"/>
                <a:gd name="T24" fmla="*/ 645446 w 1338834"/>
                <a:gd name="T25" fmla="*/ 0 h 1685926"/>
                <a:gd name="T26" fmla="*/ 726806 w 1338834"/>
                <a:gd name="T27" fmla="*/ 1015 h 1685926"/>
                <a:gd name="T28" fmla="*/ 813745 w 1338834"/>
                <a:gd name="T29" fmla="*/ 6476 h 1685926"/>
                <a:gd name="T30" fmla="*/ 977483 w 1338834"/>
                <a:gd name="T31" fmla="*/ 33146 h 1685926"/>
                <a:gd name="T32" fmla="*/ 1084191 w 1338834"/>
                <a:gd name="T33" fmla="*/ 61595 h 1685926"/>
                <a:gd name="T34" fmla="*/ 1169990 w 1338834"/>
                <a:gd name="T35" fmla="*/ 98170 h 1685926"/>
                <a:gd name="T36" fmla="*/ 1251351 w 1338834"/>
                <a:gd name="T37" fmla="*/ 157607 h 1685926"/>
                <a:gd name="T38" fmla="*/ 1319533 w 1338834"/>
                <a:gd name="T39" fmla="*/ 275589 h 1685926"/>
                <a:gd name="T40" fmla="*/ 1336007 w 1338834"/>
                <a:gd name="T41" fmla="*/ 404621 h 1685926"/>
                <a:gd name="T42" fmla="*/ 1311930 w 1338834"/>
                <a:gd name="T43" fmla="*/ 476376 h 1685926"/>
                <a:gd name="T44" fmla="*/ 1226132 w 1338834"/>
                <a:gd name="T45" fmla="*/ 544576 h 1685926"/>
                <a:gd name="T46" fmla="*/ 1213965 w 1338834"/>
                <a:gd name="T47" fmla="*/ 477520 h 1685926"/>
                <a:gd name="T48" fmla="*/ 1166695 w 1338834"/>
                <a:gd name="T49" fmla="*/ 364744 h 1685926"/>
                <a:gd name="T50" fmla="*/ 1056693 w 1338834"/>
                <a:gd name="T51" fmla="*/ 252476 h 1685926"/>
                <a:gd name="T52" fmla="*/ 970892 w 1338834"/>
                <a:gd name="T53" fmla="*/ 210438 h 1685926"/>
                <a:gd name="T54" fmla="*/ 867481 w 1338834"/>
                <a:gd name="T55" fmla="*/ 186308 h 1685926"/>
                <a:gd name="T56" fmla="*/ 766474 w 1338834"/>
                <a:gd name="T57" fmla="*/ 179705 h 1685926"/>
                <a:gd name="T58" fmla="*/ 669653 w 1338834"/>
                <a:gd name="T59" fmla="*/ 188468 h 1685926"/>
                <a:gd name="T60" fmla="*/ 579545 w 1338834"/>
                <a:gd name="T61" fmla="*/ 211582 h 1685926"/>
                <a:gd name="T62" fmla="*/ 497043 w 1338834"/>
                <a:gd name="T63" fmla="*/ 245999 h 1685926"/>
                <a:gd name="T64" fmla="*/ 426833 w 1338834"/>
                <a:gd name="T65" fmla="*/ 292100 h 1685926"/>
                <a:gd name="T66" fmla="*/ 343061 w 1338834"/>
                <a:gd name="T67" fmla="*/ 379221 h 1685926"/>
                <a:gd name="T68" fmla="*/ 305807 w 1338834"/>
                <a:gd name="T69" fmla="*/ 420115 h 1685926"/>
                <a:gd name="T70" fmla="*/ 279319 w 1338834"/>
                <a:gd name="T71" fmla="*/ 336295 h 1685926"/>
                <a:gd name="T72" fmla="*/ 223428 w 1338834"/>
                <a:gd name="T73" fmla="*/ 301117 h 1685926"/>
                <a:gd name="T74" fmla="*/ 141812 w 1338834"/>
                <a:gd name="T75" fmla="*/ 339725 h 1685926"/>
                <a:gd name="T76" fmla="*/ 85797 w 1338834"/>
                <a:gd name="T77" fmla="*/ 566674 h 1685926"/>
                <a:gd name="T78" fmla="*/ 53863 w 1338834"/>
                <a:gd name="T79" fmla="*/ 948308 h 1685926"/>
                <a:gd name="T80" fmla="*/ 49551 w 1338834"/>
                <a:gd name="T81" fmla="*/ 1427733 h 168592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1338834"/>
                <a:gd name="T124" fmla="*/ 0 h 1685926"/>
                <a:gd name="T125" fmla="*/ 1338834 w 1338834"/>
                <a:gd name="T126" fmla="*/ 1685926 h 1685926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1338834" h="1685926">
                  <a:moveTo>
                    <a:pt x="58546" y="1685925"/>
                  </a:moveTo>
                  <a:lnTo>
                    <a:pt x="56261" y="1671446"/>
                  </a:lnTo>
                  <a:lnTo>
                    <a:pt x="42926" y="1564639"/>
                  </a:lnTo>
                  <a:lnTo>
                    <a:pt x="24256" y="1377061"/>
                  </a:lnTo>
                  <a:lnTo>
                    <a:pt x="15493" y="1261237"/>
                  </a:lnTo>
                  <a:lnTo>
                    <a:pt x="7874" y="1136650"/>
                  </a:lnTo>
                  <a:lnTo>
                    <a:pt x="2286" y="1005458"/>
                  </a:lnTo>
                  <a:lnTo>
                    <a:pt x="0" y="871093"/>
                  </a:lnTo>
                  <a:lnTo>
                    <a:pt x="2286" y="737615"/>
                  </a:lnTo>
                  <a:lnTo>
                    <a:pt x="9905" y="608583"/>
                  </a:lnTo>
                  <a:lnTo>
                    <a:pt x="24256" y="487299"/>
                  </a:lnTo>
                  <a:lnTo>
                    <a:pt x="45466" y="377063"/>
                  </a:lnTo>
                  <a:lnTo>
                    <a:pt x="73787" y="281177"/>
                  </a:lnTo>
                  <a:lnTo>
                    <a:pt x="112521" y="202819"/>
                  </a:lnTo>
                  <a:lnTo>
                    <a:pt x="160908" y="146557"/>
                  </a:lnTo>
                  <a:lnTo>
                    <a:pt x="212852" y="109093"/>
                  </a:lnTo>
                  <a:lnTo>
                    <a:pt x="271144" y="78105"/>
                  </a:lnTo>
                  <a:lnTo>
                    <a:pt x="332740" y="52832"/>
                  </a:lnTo>
                  <a:lnTo>
                    <a:pt x="365887" y="41909"/>
                  </a:lnTo>
                  <a:lnTo>
                    <a:pt x="398906" y="32003"/>
                  </a:lnTo>
                  <a:lnTo>
                    <a:pt x="433196" y="24130"/>
                  </a:lnTo>
                  <a:lnTo>
                    <a:pt x="467232" y="17526"/>
                  </a:lnTo>
                  <a:lnTo>
                    <a:pt x="502666" y="12064"/>
                  </a:lnTo>
                  <a:lnTo>
                    <a:pt x="538861" y="7620"/>
                  </a:lnTo>
                  <a:lnTo>
                    <a:pt x="610362" y="1015"/>
                  </a:lnTo>
                  <a:lnTo>
                    <a:pt x="646811" y="0"/>
                  </a:lnTo>
                  <a:lnTo>
                    <a:pt x="683259" y="0"/>
                  </a:lnTo>
                  <a:lnTo>
                    <a:pt x="728344" y="1015"/>
                  </a:lnTo>
                  <a:lnTo>
                    <a:pt x="772541" y="3301"/>
                  </a:lnTo>
                  <a:lnTo>
                    <a:pt x="815467" y="6476"/>
                  </a:lnTo>
                  <a:lnTo>
                    <a:pt x="900176" y="17526"/>
                  </a:lnTo>
                  <a:lnTo>
                    <a:pt x="979551" y="33146"/>
                  </a:lnTo>
                  <a:lnTo>
                    <a:pt x="1017016" y="41909"/>
                  </a:lnTo>
                  <a:lnTo>
                    <a:pt x="1086484" y="61595"/>
                  </a:lnTo>
                  <a:lnTo>
                    <a:pt x="1117345" y="73787"/>
                  </a:lnTo>
                  <a:lnTo>
                    <a:pt x="1172464" y="98170"/>
                  </a:lnTo>
                  <a:lnTo>
                    <a:pt x="1216532" y="123444"/>
                  </a:lnTo>
                  <a:lnTo>
                    <a:pt x="1253997" y="157607"/>
                  </a:lnTo>
                  <a:lnTo>
                    <a:pt x="1292605" y="210438"/>
                  </a:lnTo>
                  <a:lnTo>
                    <a:pt x="1322324" y="275589"/>
                  </a:lnTo>
                  <a:lnTo>
                    <a:pt x="1337564" y="344043"/>
                  </a:lnTo>
                  <a:lnTo>
                    <a:pt x="1338833" y="404621"/>
                  </a:lnTo>
                  <a:lnTo>
                    <a:pt x="1325499" y="454278"/>
                  </a:lnTo>
                  <a:lnTo>
                    <a:pt x="1314704" y="476376"/>
                  </a:lnTo>
                  <a:lnTo>
                    <a:pt x="1280414" y="516001"/>
                  </a:lnTo>
                  <a:lnTo>
                    <a:pt x="1228725" y="544576"/>
                  </a:lnTo>
                  <a:lnTo>
                    <a:pt x="1228725" y="541274"/>
                  </a:lnTo>
                  <a:lnTo>
                    <a:pt x="1216532" y="477520"/>
                  </a:lnTo>
                  <a:lnTo>
                    <a:pt x="1198879" y="424433"/>
                  </a:lnTo>
                  <a:lnTo>
                    <a:pt x="1169162" y="364744"/>
                  </a:lnTo>
                  <a:lnTo>
                    <a:pt x="1122806" y="306577"/>
                  </a:lnTo>
                  <a:lnTo>
                    <a:pt x="1058926" y="252476"/>
                  </a:lnTo>
                  <a:lnTo>
                    <a:pt x="1019302" y="230377"/>
                  </a:lnTo>
                  <a:lnTo>
                    <a:pt x="972946" y="210438"/>
                  </a:lnTo>
                  <a:lnTo>
                    <a:pt x="921257" y="196214"/>
                  </a:lnTo>
                  <a:lnTo>
                    <a:pt x="869315" y="186308"/>
                  </a:lnTo>
                  <a:lnTo>
                    <a:pt x="817626" y="181863"/>
                  </a:lnTo>
                  <a:lnTo>
                    <a:pt x="768095" y="179705"/>
                  </a:lnTo>
                  <a:lnTo>
                    <a:pt x="718439" y="182880"/>
                  </a:lnTo>
                  <a:lnTo>
                    <a:pt x="671067" y="188468"/>
                  </a:lnTo>
                  <a:lnTo>
                    <a:pt x="624840" y="198501"/>
                  </a:lnTo>
                  <a:lnTo>
                    <a:pt x="580770" y="211582"/>
                  </a:lnTo>
                  <a:lnTo>
                    <a:pt x="538861" y="226949"/>
                  </a:lnTo>
                  <a:lnTo>
                    <a:pt x="498093" y="245999"/>
                  </a:lnTo>
                  <a:lnTo>
                    <a:pt x="461644" y="267970"/>
                  </a:lnTo>
                  <a:lnTo>
                    <a:pt x="427736" y="292100"/>
                  </a:lnTo>
                  <a:lnTo>
                    <a:pt x="396747" y="318643"/>
                  </a:lnTo>
                  <a:lnTo>
                    <a:pt x="343789" y="379221"/>
                  </a:lnTo>
                  <a:lnTo>
                    <a:pt x="307467" y="446532"/>
                  </a:lnTo>
                  <a:lnTo>
                    <a:pt x="306451" y="420115"/>
                  </a:lnTo>
                  <a:lnTo>
                    <a:pt x="295402" y="363855"/>
                  </a:lnTo>
                  <a:lnTo>
                    <a:pt x="279907" y="336295"/>
                  </a:lnTo>
                  <a:lnTo>
                    <a:pt x="256920" y="313055"/>
                  </a:lnTo>
                  <a:lnTo>
                    <a:pt x="223901" y="301117"/>
                  </a:lnTo>
                  <a:lnTo>
                    <a:pt x="178562" y="303149"/>
                  </a:lnTo>
                  <a:lnTo>
                    <a:pt x="142113" y="339725"/>
                  </a:lnTo>
                  <a:lnTo>
                    <a:pt x="111379" y="430021"/>
                  </a:lnTo>
                  <a:lnTo>
                    <a:pt x="85979" y="566674"/>
                  </a:lnTo>
                  <a:lnTo>
                    <a:pt x="66167" y="742061"/>
                  </a:lnTo>
                  <a:lnTo>
                    <a:pt x="53975" y="948308"/>
                  </a:lnTo>
                  <a:lnTo>
                    <a:pt x="48514" y="1179702"/>
                  </a:lnTo>
                  <a:lnTo>
                    <a:pt x="49656" y="1427733"/>
                  </a:lnTo>
                  <a:lnTo>
                    <a:pt x="58546" y="1685925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2" name="Полилиния 320"/>
            <p:cNvSpPr>
              <a:spLocks noChangeArrowheads="1"/>
            </p:cNvSpPr>
            <p:nvPr/>
          </p:nvSpPr>
          <p:spPr bwMode="auto">
            <a:xfrm>
              <a:off x="7307353" y="4424363"/>
              <a:ext cx="779560" cy="207962"/>
            </a:xfrm>
            <a:custGeom>
              <a:avLst/>
              <a:gdLst>
                <a:gd name="T0" fmla="*/ 769121 w 780036"/>
                <a:gd name="T1" fmla="*/ 97747 h 207391"/>
                <a:gd name="T2" fmla="*/ 775697 w 780036"/>
                <a:gd name="T3" fmla="*/ 125845 h 207391"/>
                <a:gd name="T4" fmla="*/ 776709 w 780036"/>
                <a:gd name="T5" fmla="*/ 183197 h 207391"/>
                <a:gd name="T6" fmla="*/ 772282 w 780036"/>
                <a:gd name="T7" fmla="*/ 211420 h 207391"/>
                <a:gd name="T8" fmla="*/ 730551 w 780036"/>
                <a:gd name="T9" fmla="*/ 173099 h 207391"/>
                <a:gd name="T10" fmla="*/ 679082 w 780036"/>
                <a:gd name="T11" fmla="*/ 136976 h 207391"/>
                <a:gd name="T12" fmla="*/ 618762 w 780036"/>
                <a:gd name="T13" fmla="*/ 107845 h 207391"/>
                <a:gd name="T14" fmla="*/ 571466 w 780036"/>
                <a:gd name="T15" fmla="*/ 93216 h 207391"/>
                <a:gd name="T16" fmla="*/ 519996 w 780036"/>
                <a:gd name="T17" fmla="*/ 83117 h 207391"/>
                <a:gd name="T18" fmla="*/ 463976 w 780036"/>
                <a:gd name="T19" fmla="*/ 77550 h 207391"/>
                <a:gd name="T20" fmla="*/ 433373 w 780036"/>
                <a:gd name="T21" fmla="*/ 76385 h 207391"/>
                <a:gd name="T22" fmla="*/ 348773 w 780036"/>
                <a:gd name="T23" fmla="*/ 78716 h 207391"/>
                <a:gd name="T24" fmla="*/ 310456 w 780036"/>
                <a:gd name="T25" fmla="*/ 81952 h 207391"/>
                <a:gd name="T26" fmla="*/ 273152 w 780036"/>
                <a:gd name="T27" fmla="*/ 86484 h 207391"/>
                <a:gd name="T28" fmla="*/ 239009 w 780036"/>
                <a:gd name="T29" fmla="*/ 92051 h 207391"/>
                <a:gd name="T30" fmla="*/ 178687 w 780036"/>
                <a:gd name="T31" fmla="*/ 105645 h 207391"/>
                <a:gd name="T32" fmla="*/ 125067 w 780036"/>
                <a:gd name="T33" fmla="*/ 121311 h 207391"/>
                <a:gd name="T34" fmla="*/ 61333 w 780036"/>
                <a:gd name="T35" fmla="*/ 148240 h 207391"/>
                <a:gd name="T36" fmla="*/ 13153 w 780036"/>
                <a:gd name="T37" fmla="*/ 176336 h 207391"/>
                <a:gd name="T38" fmla="*/ 0 w 780036"/>
                <a:gd name="T39" fmla="*/ 185398 h 207391"/>
                <a:gd name="T40" fmla="*/ 3161 w 780036"/>
                <a:gd name="T41" fmla="*/ 149407 h 207391"/>
                <a:gd name="T42" fmla="*/ 12016 w 780036"/>
                <a:gd name="T43" fmla="*/ 118981 h 207391"/>
                <a:gd name="T44" fmla="*/ 26177 w 780036"/>
                <a:gd name="T45" fmla="*/ 92051 h 207391"/>
                <a:gd name="T46" fmla="*/ 69048 w 780036"/>
                <a:gd name="T47" fmla="*/ 49457 h 207391"/>
                <a:gd name="T48" fmla="*/ 127216 w 780036"/>
                <a:gd name="T49" fmla="*/ 20197 h 207391"/>
                <a:gd name="T50" fmla="*/ 160097 w 780036"/>
                <a:gd name="T51" fmla="*/ 7767 h 207391"/>
                <a:gd name="T52" fmla="*/ 215992 w 780036"/>
                <a:gd name="T53" fmla="*/ 2200 h 207391"/>
                <a:gd name="T54" fmla="*/ 270875 w 780036"/>
                <a:gd name="T55" fmla="*/ 0 h 207391"/>
                <a:gd name="T56" fmla="*/ 307168 w 780036"/>
                <a:gd name="T57" fmla="*/ 0 h 207391"/>
                <a:gd name="T58" fmla="*/ 347761 w 780036"/>
                <a:gd name="T59" fmla="*/ 1036 h 207391"/>
                <a:gd name="T60" fmla="*/ 387090 w 780036"/>
                <a:gd name="T61" fmla="*/ 4529 h 207391"/>
                <a:gd name="T62" fmla="*/ 462965 w 780036"/>
                <a:gd name="T63" fmla="*/ 13465 h 207391"/>
                <a:gd name="T64" fmla="*/ 497994 w 780036"/>
                <a:gd name="T65" fmla="*/ 20197 h 207391"/>
                <a:gd name="T66" fmla="*/ 533151 w 780036"/>
                <a:gd name="T67" fmla="*/ 25764 h 207391"/>
                <a:gd name="T68" fmla="*/ 596758 w 780036"/>
                <a:gd name="T69" fmla="*/ 41558 h 207391"/>
                <a:gd name="T70" fmla="*/ 653791 w 780036"/>
                <a:gd name="T71" fmla="*/ 57224 h 207391"/>
                <a:gd name="T72" fmla="*/ 722964 w 780036"/>
                <a:gd name="T73" fmla="*/ 79752 h 207391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780036"/>
                <a:gd name="T112" fmla="*/ 0 h 207391"/>
                <a:gd name="T113" fmla="*/ 780036 w 780036"/>
                <a:gd name="T114" fmla="*/ 207391 h 20739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780036" h="207391">
                  <a:moveTo>
                    <a:pt x="772414" y="95884"/>
                  </a:moveTo>
                  <a:lnTo>
                    <a:pt x="779019" y="123444"/>
                  </a:lnTo>
                  <a:lnTo>
                    <a:pt x="780035" y="179704"/>
                  </a:lnTo>
                  <a:lnTo>
                    <a:pt x="775589" y="207390"/>
                  </a:lnTo>
                  <a:lnTo>
                    <a:pt x="733679" y="169799"/>
                  </a:lnTo>
                  <a:lnTo>
                    <a:pt x="681990" y="134365"/>
                  </a:lnTo>
                  <a:lnTo>
                    <a:pt x="621412" y="105790"/>
                  </a:lnTo>
                  <a:lnTo>
                    <a:pt x="573913" y="91439"/>
                  </a:lnTo>
                  <a:lnTo>
                    <a:pt x="522224" y="81533"/>
                  </a:lnTo>
                  <a:lnTo>
                    <a:pt x="465963" y="76072"/>
                  </a:lnTo>
                  <a:lnTo>
                    <a:pt x="435229" y="74929"/>
                  </a:lnTo>
                  <a:lnTo>
                    <a:pt x="350266" y="77215"/>
                  </a:lnTo>
                  <a:lnTo>
                    <a:pt x="311786" y="80390"/>
                  </a:lnTo>
                  <a:lnTo>
                    <a:pt x="274321" y="84835"/>
                  </a:lnTo>
                  <a:lnTo>
                    <a:pt x="240031" y="90296"/>
                  </a:lnTo>
                  <a:lnTo>
                    <a:pt x="179451" y="103632"/>
                  </a:lnTo>
                  <a:lnTo>
                    <a:pt x="125603" y="118999"/>
                  </a:lnTo>
                  <a:lnTo>
                    <a:pt x="61596" y="145414"/>
                  </a:lnTo>
                  <a:lnTo>
                    <a:pt x="13209" y="172974"/>
                  </a:lnTo>
                  <a:lnTo>
                    <a:pt x="0" y="181864"/>
                  </a:lnTo>
                  <a:lnTo>
                    <a:pt x="3175" y="146558"/>
                  </a:lnTo>
                  <a:lnTo>
                    <a:pt x="12065" y="116713"/>
                  </a:lnTo>
                  <a:lnTo>
                    <a:pt x="26289" y="90296"/>
                  </a:lnTo>
                  <a:lnTo>
                    <a:pt x="69342" y="48514"/>
                  </a:lnTo>
                  <a:lnTo>
                    <a:pt x="127762" y="19812"/>
                  </a:lnTo>
                  <a:lnTo>
                    <a:pt x="160783" y="7620"/>
                  </a:lnTo>
                  <a:lnTo>
                    <a:pt x="216916" y="2158"/>
                  </a:lnTo>
                  <a:lnTo>
                    <a:pt x="272035" y="0"/>
                  </a:lnTo>
                  <a:lnTo>
                    <a:pt x="308484" y="0"/>
                  </a:lnTo>
                  <a:lnTo>
                    <a:pt x="349250" y="1015"/>
                  </a:lnTo>
                  <a:lnTo>
                    <a:pt x="388748" y="4445"/>
                  </a:lnTo>
                  <a:lnTo>
                    <a:pt x="464948" y="13208"/>
                  </a:lnTo>
                  <a:lnTo>
                    <a:pt x="500126" y="19812"/>
                  </a:lnTo>
                  <a:lnTo>
                    <a:pt x="535433" y="25272"/>
                  </a:lnTo>
                  <a:lnTo>
                    <a:pt x="599313" y="40766"/>
                  </a:lnTo>
                  <a:lnTo>
                    <a:pt x="656590" y="56133"/>
                  </a:lnTo>
                  <a:lnTo>
                    <a:pt x="726060" y="78232"/>
                  </a:lnTo>
                  <a:lnTo>
                    <a:pt x="772414" y="95884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3" name="Полилиния 321"/>
            <p:cNvSpPr>
              <a:spLocks noChangeArrowheads="1"/>
            </p:cNvSpPr>
            <p:nvPr/>
          </p:nvSpPr>
          <p:spPr bwMode="auto">
            <a:xfrm>
              <a:off x="8078974" y="4519613"/>
              <a:ext cx="127016" cy="301625"/>
            </a:xfrm>
            <a:custGeom>
              <a:avLst/>
              <a:gdLst>
                <a:gd name="T0" fmla="*/ 129410 w 126621"/>
                <a:gd name="T1" fmla="*/ 192420 h 300992"/>
                <a:gd name="T2" fmla="*/ 127203 w 126621"/>
                <a:gd name="T3" fmla="*/ 236243 h 300992"/>
                <a:gd name="T4" fmla="*/ 114744 w 126621"/>
                <a:gd name="T5" fmla="*/ 296557 h 300992"/>
                <a:gd name="T6" fmla="*/ 111368 w 126621"/>
                <a:gd name="T7" fmla="*/ 305450 h 300992"/>
                <a:gd name="T8" fmla="*/ 89951 w 126621"/>
                <a:gd name="T9" fmla="*/ 242811 h 300992"/>
                <a:gd name="T10" fmla="*/ 57372 w 126621"/>
                <a:gd name="T11" fmla="*/ 181207 h 300992"/>
                <a:gd name="T12" fmla="*/ 3245 w 126621"/>
                <a:gd name="T13" fmla="*/ 113156 h 300992"/>
                <a:gd name="T14" fmla="*/ 8957 w 126621"/>
                <a:gd name="T15" fmla="*/ 55934 h 300992"/>
                <a:gd name="T16" fmla="*/ 6752 w 126621"/>
                <a:gd name="T17" fmla="*/ 27968 h 300992"/>
                <a:gd name="T18" fmla="*/ 0 w 126621"/>
                <a:gd name="T19" fmla="*/ 0 h 300992"/>
                <a:gd name="T20" fmla="*/ 15707 w 126621"/>
                <a:gd name="T21" fmla="*/ 5544 h 300992"/>
                <a:gd name="T22" fmla="*/ 19081 w 126621"/>
                <a:gd name="T23" fmla="*/ 7860 h 300992"/>
                <a:gd name="T24" fmla="*/ 20249 w 126621"/>
                <a:gd name="T25" fmla="*/ 7860 h 300992"/>
                <a:gd name="T26" fmla="*/ 72039 w 126621"/>
                <a:gd name="T27" fmla="*/ 50263 h 300992"/>
                <a:gd name="T28" fmla="*/ 104616 w 126621"/>
                <a:gd name="T29" fmla="*/ 96147 h 300992"/>
                <a:gd name="T30" fmla="*/ 122660 w 126621"/>
                <a:gd name="T31" fmla="*/ 145378 h 300992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w 126621"/>
                <a:gd name="T49" fmla="*/ 0 h 300992"/>
                <a:gd name="T50" fmla="*/ 126621 w 126621"/>
                <a:gd name="T51" fmla="*/ 300992 h 300992"/>
              </a:gdLst>
              <a:ahLst/>
              <a:cxnLst>
                <a:cxn ang="T32">
                  <a:pos x="T0" y="T1"/>
                </a:cxn>
                <a:cxn ang="T33">
                  <a:pos x="T2" y="T3"/>
                </a:cxn>
                <a:cxn ang="T34">
                  <a:pos x="T4" y="T5"/>
                </a:cxn>
                <a:cxn ang="T35">
                  <a:pos x="T6" y="T7"/>
                </a:cxn>
                <a:cxn ang="T36">
                  <a:pos x="T8" y="T9"/>
                </a:cxn>
                <a:cxn ang="T37">
                  <a:pos x="T10" y="T11"/>
                </a:cxn>
                <a:cxn ang="T38">
                  <a:pos x="T12" y="T13"/>
                </a:cxn>
                <a:cxn ang="T39">
                  <a:pos x="T14" y="T15"/>
                </a:cxn>
                <a:cxn ang="T40">
                  <a:pos x="T16" y="T17"/>
                </a:cxn>
                <a:cxn ang="T41">
                  <a:pos x="T18" y="T19"/>
                </a:cxn>
                <a:cxn ang="T42">
                  <a:pos x="T20" y="T21"/>
                </a:cxn>
                <a:cxn ang="T43">
                  <a:pos x="T22" y="T23"/>
                </a:cxn>
                <a:cxn ang="T44">
                  <a:pos x="T24" y="T25"/>
                </a:cxn>
                <a:cxn ang="T45">
                  <a:pos x="T26" y="T27"/>
                </a:cxn>
                <a:cxn ang="T46">
                  <a:pos x="T28" y="T29"/>
                </a:cxn>
                <a:cxn ang="T47">
                  <a:pos x="T30" y="T31"/>
                </a:cxn>
              </a:cxnLst>
              <a:rect l="T48" t="T49" r="T50" b="T51"/>
              <a:pathLst>
                <a:path w="126621" h="300992">
                  <a:moveTo>
                    <a:pt x="126620" y="189611"/>
                  </a:moveTo>
                  <a:lnTo>
                    <a:pt x="124460" y="232792"/>
                  </a:lnTo>
                  <a:lnTo>
                    <a:pt x="112269" y="292228"/>
                  </a:lnTo>
                  <a:lnTo>
                    <a:pt x="108967" y="300991"/>
                  </a:lnTo>
                  <a:lnTo>
                    <a:pt x="88011" y="239268"/>
                  </a:lnTo>
                  <a:lnTo>
                    <a:pt x="56135" y="178562"/>
                  </a:lnTo>
                  <a:lnTo>
                    <a:pt x="3175" y="111506"/>
                  </a:lnTo>
                  <a:lnTo>
                    <a:pt x="8763" y="55118"/>
                  </a:lnTo>
                  <a:lnTo>
                    <a:pt x="6605" y="27560"/>
                  </a:lnTo>
                  <a:lnTo>
                    <a:pt x="0" y="0"/>
                  </a:lnTo>
                  <a:lnTo>
                    <a:pt x="15368" y="5461"/>
                  </a:lnTo>
                  <a:lnTo>
                    <a:pt x="18670" y="7748"/>
                  </a:lnTo>
                  <a:lnTo>
                    <a:pt x="19812" y="7748"/>
                  </a:lnTo>
                  <a:lnTo>
                    <a:pt x="70485" y="49530"/>
                  </a:lnTo>
                  <a:lnTo>
                    <a:pt x="102362" y="94743"/>
                  </a:lnTo>
                  <a:lnTo>
                    <a:pt x="120015" y="143256"/>
                  </a:lnTo>
                  <a:lnTo>
                    <a:pt x="126620" y="189611"/>
                  </a:lnTo>
                  <a:close/>
                </a:path>
              </a:pathLst>
            </a:custGeom>
            <a:solidFill>
              <a:srgbClr val="9BD6EF"/>
            </a:solidFill>
            <a:ln w="0" algn="ctr">
              <a:solidFill>
                <a:srgbClr val="9BD6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4" name="Полилиния 322"/>
            <p:cNvSpPr>
              <a:spLocks noChangeArrowheads="1"/>
            </p:cNvSpPr>
            <p:nvPr/>
          </p:nvSpPr>
          <p:spPr bwMode="auto">
            <a:xfrm>
              <a:off x="7127943" y="4432300"/>
              <a:ext cx="339767" cy="222250"/>
            </a:xfrm>
            <a:custGeom>
              <a:avLst/>
              <a:gdLst>
                <a:gd name="T0" fmla="*/ 341542 w 339472"/>
                <a:gd name="T1" fmla="*/ 0 h 222758"/>
                <a:gd name="T2" fmla="*/ 277271 w 339472"/>
                <a:gd name="T3" fmla="*/ 25121 h 222758"/>
                <a:gd name="T4" fmla="*/ 249543 w 339472"/>
                <a:gd name="T5" fmla="*/ 40246 h 222758"/>
                <a:gd name="T6" fmla="*/ 206227 w 339472"/>
                <a:gd name="T7" fmla="*/ 81365 h 222758"/>
                <a:gd name="T8" fmla="*/ 191916 w 339472"/>
                <a:gd name="T9" fmla="*/ 107363 h 222758"/>
                <a:gd name="T10" fmla="*/ 182972 w 339472"/>
                <a:gd name="T11" fmla="*/ 136735 h 222758"/>
                <a:gd name="T12" fmla="*/ 179778 w 339472"/>
                <a:gd name="T13" fmla="*/ 171481 h 222758"/>
                <a:gd name="T14" fmla="*/ 145407 w 339472"/>
                <a:gd name="T15" fmla="*/ 197602 h 222758"/>
                <a:gd name="T16" fmla="*/ 126625 w 339472"/>
                <a:gd name="T17" fmla="*/ 219225 h 222758"/>
                <a:gd name="T18" fmla="*/ 112057 w 339472"/>
                <a:gd name="T19" fmla="*/ 188731 h 222758"/>
                <a:gd name="T20" fmla="*/ 93277 w 339472"/>
                <a:gd name="T21" fmla="*/ 166106 h 222758"/>
                <a:gd name="T22" fmla="*/ 73343 w 339472"/>
                <a:gd name="T23" fmla="*/ 149859 h 222758"/>
                <a:gd name="T24" fmla="*/ 52257 w 339472"/>
                <a:gd name="T25" fmla="*/ 137860 h 222758"/>
                <a:gd name="T26" fmla="*/ 15719 w 339472"/>
                <a:gd name="T27" fmla="*/ 125860 h 222758"/>
                <a:gd name="T28" fmla="*/ 4600 w 339472"/>
                <a:gd name="T29" fmla="*/ 123737 h 222758"/>
                <a:gd name="T30" fmla="*/ 0 w 339472"/>
                <a:gd name="T31" fmla="*/ 123737 h 222758"/>
                <a:gd name="T32" fmla="*/ 62227 w 339472"/>
                <a:gd name="T33" fmla="*/ 86865 h 222758"/>
                <a:gd name="T34" fmla="*/ 125347 w 339472"/>
                <a:gd name="T35" fmla="*/ 56494 h 222758"/>
                <a:gd name="T36" fmla="*/ 189745 w 339472"/>
                <a:gd name="T37" fmla="*/ 33746 h 222758"/>
                <a:gd name="T38" fmla="*/ 232933 w 339472"/>
                <a:gd name="T39" fmla="*/ 20623 h 222758"/>
                <a:gd name="T40" fmla="*/ 276249 w 339472"/>
                <a:gd name="T41" fmla="*/ 10874 h 222758"/>
                <a:gd name="T42" fmla="*/ 319436 w 339472"/>
                <a:gd name="T43" fmla="*/ 3373 h 222758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339472"/>
                <a:gd name="T67" fmla="*/ 0 h 222758"/>
                <a:gd name="T68" fmla="*/ 339472 w 339472"/>
                <a:gd name="T69" fmla="*/ 222758 h 222758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339472" h="222758">
                  <a:moveTo>
                    <a:pt x="339471" y="0"/>
                  </a:moveTo>
                  <a:lnTo>
                    <a:pt x="275589" y="25526"/>
                  </a:lnTo>
                  <a:lnTo>
                    <a:pt x="248030" y="40894"/>
                  </a:lnTo>
                  <a:lnTo>
                    <a:pt x="204977" y="82676"/>
                  </a:lnTo>
                  <a:lnTo>
                    <a:pt x="190753" y="109093"/>
                  </a:lnTo>
                  <a:lnTo>
                    <a:pt x="181863" y="138938"/>
                  </a:lnTo>
                  <a:lnTo>
                    <a:pt x="178688" y="174244"/>
                  </a:lnTo>
                  <a:lnTo>
                    <a:pt x="144525" y="200787"/>
                  </a:lnTo>
                  <a:lnTo>
                    <a:pt x="125857" y="222757"/>
                  </a:lnTo>
                  <a:lnTo>
                    <a:pt x="111378" y="191769"/>
                  </a:lnTo>
                  <a:lnTo>
                    <a:pt x="92710" y="168782"/>
                  </a:lnTo>
                  <a:lnTo>
                    <a:pt x="72898" y="152273"/>
                  </a:lnTo>
                  <a:lnTo>
                    <a:pt x="51942" y="140081"/>
                  </a:lnTo>
                  <a:lnTo>
                    <a:pt x="15621" y="127888"/>
                  </a:lnTo>
                  <a:lnTo>
                    <a:pt x="4572" y="125730"/>
                  </a:lnTo>
                  <a:lnTo>
                    <a:pt x="0" y="125730"/>
                  </a:lnTo>
                  <a:lnTo>
                    <a:pt x="61849" y="88264"/>
                  </a:lnTo>
                  <a:lnTo>
                    <a:pt x="124587" y="57404"/>
                  </a:lnTo>
                  <a:lnTo>
                    <a:pt x="188595" y="34289"/>
                  </a:lnTo>
                  <a:lnTo>
                    <a:pt x="231521" y="20955"/>
                  </a:lnTo>
                  <a:lnTo>
                    <a:pt x="274574" y="11049"/>
                  </a:lnTo>
                  <a:lnTo>
                    <a:pt x="317500" y="3429"/>
                  </a:lnTo>
                  <a:lnTo>
                    <a:pt x="339471" y="0"/>
                  </a:lnTo>
                  <a:close/>
                </a:path>
              </a:pathLst>
            </a:custGeom>
            <a:solidFill>
              <a:srgbClr val="9BD6EF"/>
            </a:solidFill>
            <a:ln w="0" algn="ctr">
              <a:solidFill>
                <a:srgbClr val="9BD6E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5" name="Полилиния 323"/>
            <p:cNvSpPr>
              <a:spLocks noChangeArrowheads="1"/>
            </p:cNvSpPr>
            <p:nvPr/>
          </p:nvSpPr>
          <p:spPr bwMode="auto">
            <a:xfrm>
              <a:off x="7188276" y="4979988"/>
              <a:ext cx="616027" cy="227012"/>
            </a:xfrm>
            <a:custGeom>
              <a:avLst/>
              <a:gdLst>
                <a:gd name="T0" fmla="*/ 544951 w 616967"/>
                <a:gd name="T1" fmla="*/ 0 h 226188"/>
                <a:gd name="T2" fmla="*/ 555884 w 616967"/>
                <a:gd name="T3" fmla="*/ 1171 h 226188"/>
                <a:gd name="T4" fmla="*/ 566815 w 616967"/>
                <a:gd name="T5" fmla="*/ 4690 h 226188"/>
                <a:gd name="T6" fmla="*/ 576490 w 616967"/>
                <a:gd name="T7" fmla="*/ 11334 h 226188"/>
                <a:gd name="T8" fmla="*/ 585413 w 616967"/>
                <a:gd name="T9" fmla="*/ 20453 h 226188"/>
                <a:gd name="T10" fmla="*/ 594082 w 616967"/>
                <a:gd name="T11" fmla="*/ 32959 h 226188"/>
                <a:gd name="T12" fmla="*/ 605893 w 616967"/>
                <a:gd name="T13" fmla="*/ 65658 h 226188"/>
                <a:gd name="T14" fmla="*/ 610416 w 616967"/>
                <a:gd name="T15" fmla="*/ 100702 h 226188"/>
                <a:gd name="T16" fmla="*/ 610416 w 616967"/>
                <a:gd name="T17" fmla="*/ 115421 h 226188"/>
                <a:gd name="T18" fmla="*/ 605014 w 616967"/>
                <a:gd name="T19" fmla="*/ 142649 h 226188"/>
                <a:gd name="T20" fmla="*/ 599485 w 616967"/>
                <a:gd name="T21" fmla="*/ 153985 h 226188"/>
                <a:gd name="T22" fmla="*/ 592950 w 616967"/>
                <a:gd name="T23" fmla="*/ 162973 h 226188"/>
                <a:gd name="T24" fmla="*/ 582019 w 616967"/>
                <a:gd name="T25" fmla="*/ 169747 h 226188"/>
                <a:gd name="T26" fmla="*/ 551486 w 616967"/>
                <a:gd name="T27" fmla="*/ 176520 h 226188"/>
                <a:gd name="T28" fmla="*/ 546083 w 616967"/>
                <a:gd name="T29" fmla="*/ 176520 h 226188"/>
                <a:gd name="T30" fmla="*/ 70742 w 616967"/>
                <a:gd name="T31" fmla="*/ 232018 h 226188"/>
                <a:gd name="T32" fmla="*/ 51140 w 616967"/>
                <a:gd name="T33" fmla="*/ 230847 h 226188"/>
                <a:gd name="T34" fmla="*/ 40208 w 616967"/>
                <a:gd name="T35" fmla="*/ 225112 h 226188"/>
                <a:gd name="T36" fmla="*/ 30532 w 616967"/>
                <a:gd name="T37" fmla="*/ 217166 h 226188"/>
                <a:gd name="T38" fmla="*/ 21741 w 616967"/>
                <a:gd name="T39" fmla="*/ 207005 h 226188"/>
                <a:gd name="T40" fmla="*/ 14197 w 616967"/>
                <a:gd name="T41" fmla="*/ 194498 h 226188"/>
                <a:gd name="T42" fmla="*/ 3267 w 616967"/>
                <a:gd name="T43" fmla="*/ 162973 h 226188"/>
                <a:gd name="T44" fmla="*/ 0 w 616967"/>
                <a:gd name="T45" fmla="*/ 127800 h 226188"/>
                <a:gd name="T46" fmla="*/ 4397 w 616967"/>
                <a:gd name="T47" fmla="*/ 96142 h 226188"/>
                <a:gd name="T48" fmla="*/ 8672 w 616967"/>
                <a:gd name="T49" fmla="*/ 83766 h 226188"/>
                <a:gd name="T50" fmla="*/ 16209 w 616967"/>
                <a:gd name="T51" fmla="*/ 72432 h 226188"/>
                <a:gd name="T52" fmla="*/ 25130 w 616967"/>
                <a:gd name="T53" fmla="*/ 64485 h 226188"/>
                <a:gd name="T54" fmla="*/ 36063 w 616967"/>
                <a:gd name="T55" fmla="*/ 58883 h 226188"/>
                <a:gd name="T56" fmla="*/ 49006 w 616967"/>
                <a:gd name="T57" fmla="*/ 56539 h 226188"/>
                <a:gd name="T58" fmla="*/ 45738 w 616967"/>
                <a:gd name="T59" fmla="*/ 56539 h 226188"/>
                <a:gd name="T60" fmla="*/ 46868 w 616967"/>
                <a:gd name="T61" fmla="*/ 55497 h 226188"/>
                <a:gd name="T62" fmla="*/ 49006 w 616967"/>
                <a:gd name="T63" fmla="*/ 55497 h 226188"/>
                <a:gd name="T64" fmla="*/ 53402 w 616967"/>
                <a:gd name="T65" fmla="*/ 54323 h 226188"/>
                <a:gd name="T66" fmla="*/ 58805 w 616967"/>
                <a:gd name="T67" fmla="*/ 54323 h 226188"/>
                <a:gd name="T68" fmla="*/ 63204 w 616967"/>
                <a:gd name="T69" fmla="*/ 53151 h 226188"/>
                <a:gd name="T70" fmla="*/ 68732 w 616967"/>
                <a:gd name="T71" fmla="*/ 53151 h 226188"/>
                <a:gd name="T72" fmla="*/ 516679 w 616967"/>
                <a:gd name="T73" fmla="*/ 2341 h 226188"/>
                <a:gd name="T74" fmla="*/ 532010 w 616967"/>
                <a:gd name="T75" fmla="*/ 1171 h 226188"/>
                <a:gd name="T76" fmla="*/ 539548 w 616967"/>
                <a:gd name="T77" fmla="*/ 0 h 226188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w 616967"/>
                <a:gd name="T118" fmla="*/ 0 h 226188"/>
                <a:gd name="T119" fmla="*/ 616967 w 616967"/>
                <a:gd name="T120" fmla="*/ 226188 h 226188"/>
              </a:gdLst>
              <a:ahLst/>
              <a:cxnLst>
                <a:cxn ang="T78">
                  <a:pos x="T0" y="T1"/>
                </a:cxn>
                <a:cxn ang="T79">
                  <a:pos x="T2" y="T3"/>
                </a:cxn>
                <a:cxn ang="T80">
                  <a:pos x="T4" y="T5"/>
                </a:cxn>
                <a:cxn ang="T81">
                  <a:pos x="T6" y="T7"/>
                </a:cxn>
                <a:cxn ang="T82">
                  <a:pos x="T8" y="T9"/>
                </a:cxn>
                <a:cxn ang="T83">
                  <a:pos x="T10" y="T11"/>
                </a:cxn>
                <a:cxn ang="T84">
                  <a:pos x="T12" y="T13"/>
                </a:cxn>
                <a:cxn ang="T85">
                  <a:pos x="T14" y="T15"/>
                </a:cxn>
                <a:cxn ang="T86">
                  <a:pos x="T16" y="T17"/>
                </a:cxn>
                <a:cxn ang="T87">
                  <a:pos x="T18" y="T19"/>
                </a:cxn>
                <a:cxn ang="T88">
                  <a:pos x="T20" y="T21"/>
                </a:cxn>
                <a:cxn ang="T89">
                  <a:pos x="T22" y="T23"/>
                </a:cxn>
                <a:cxn ang="T90">
                  <a:pos x="T24" y="T25"/>
                </a:cxn>
                <a:cxn ang="T91">
                  <a:pos x="T26" y="T27"/>
                </a:cxn>
                <a:cxn ang="T92">
                  <a:pos x="T28" y="T29"/>
                </a:cxn>
                <a:cxn ang="T93">
                  <a:pos x="T30" y="T31"/>
                </a:cxn>
                <a:cxn ang="T94">
                  <a:pos x="T32" y="T33"/>
                </a:cxn>
                <a:cxn ang="T95">
                  <a:pos x="T34" y="T35"/>
                </a:cxn>
                <a:cxn ang="T96">
                  <a:pos x="T36" y="T37"/>
                </a:cxn>
                <a:cxn ang="T97">
                  <a:pos x="T38" y="T39"/>
                </a:cxn>
                <a:cxn ang="T98">
                  <a:pos x="T40" y="T41"/>
                </a:cxn>
                <a:cxn ang="T99">
                  <a:pos x="T42" y="T43"/>
                </a:cxn>
                <a:cxn ang="T100">
                  <a:pos x="T44" y="T45"/>
                </a:cxn>
                <a:cxn ang="T101">
                  <a:pos x="T46" y="T47"/>
                </a:cxn>
                <a:cxn ang="T102">
                  <a:pos x="T48" y="T49"/>
                </a:cxn>
                <a:cxn ang="T103">
                  <a:pos x="T50" y="T51"/>
                </a:cxn>
                <a:cxn ang="T104">
                  <a:pos x="T52" y="T53"/>
                </a:cxn>
                <a:cxn ang="T105">
                  <a:pos x="T54" y="T55"/>
                </a:cxn>
                <a:cxn ang="T106">
                  <a:pos x="T56" y="T57"/>
                </a:cxn>
                <a:cxn ang="T107">
                  <a:pos x="T58" y="T59"/>
                </a:cxn>
                <a:cxn ang="T108">
                  <a:pos x="T60" y="T61"/>
                </a:cxn>
                <a:cxn ang="T109">
                  <a:pos x="T62" y="T63"/>
                </a:cxn>
                <a:cxn ang="T110">
                  <a:pos x="T64" y="T65"/>
                </a:cxn>
                <a:cxn ang="T111">
                  <a:pos x="T66" y="T67"/>
                </a:cxn>
                <a:cxn ang="T112">
                  <a:pos x="T68" y="T69"/>
                </a:cxn>
                <a:cxn ang="T113">
                  <a:pos x="T70" y="T71"/>
                </a:cxn>
                <a:cxn ang="T114">
                  <a:pos x="T72" y="T73"/>
                </a:cxn>
                <a:cxn ang="T115">
                  <a:pos x="T74" y="T75"/>
                </a:cxn>
                <a:cxn ang="T116">
                  <a:pos x="T76" y="T77"/>
                </a:cxn>
              </a:cxnLst>
              <a:rect l="T117" t="T118" r="T119" b="T120"/>
              <a:pathLst>
                <a:path w="616967" h="226188">
                  <a:moveTo>
                    <a:pt x="550799" y="0"/>
                  </a:moveTo>
                  <a:lnTo>
                    <a:pt x="561848" y="1143"/>
                  </a:lnTo>
                  <a:lnTo>
                    <a:pt x="572898" y="4571"/>
                  </a:lnTo>
                  <a:lnTo>
                    <a:pt x="582676" y="11049"/>
                  </a:lnTo>
                  <a:lnTo>
                    <a:pt x="591694" y="19939"/>
                  </a:lnTo>
                  <a:lnTo>
                    <a:pt x="600457" y="32131"/>
                  </a:lnTo>
                  <a:lnTo>
                    <a:pt x="612395" y="64008"/>
                  </a:lnTo>
                  <a:lnTo>
                    <a:pt x="616966" y="98170"/>
                  </a:lnTo>
                  <a:lnTo>
                    <a:pt x="616966" y="112521"/>
                  </a:lnTo>
                  <a:lnTo>
                    <a:pt x="611506" y="139064"/>
                  </a:lnTo>
                  <a:lnTo>
                    <a:pt x="605918" y="150114"/>
                  </a:lnTo>
                  <a:lnTo>
                    <a:pt x="599313" y="158877"/>
                  </a:lnTo>
                  <a:lnTo>
                    <a:pt x="588264" y="165481"/>
                  </a:lnTo>
                  <a:lnTo>
                    <a:pt x="557403" y="172084"/>
                  </a:lnTo>
                  <a:lnTo>
                    <a:pt x="551943" y="172084"/>
                  </a:lnTo>
                  <a:lnTo>
                    <a:pt x="71501" y="226187"/>
                  </a:lnTo>
                  <a:lnTo>
                    <a:pt x="51689" y="225044"/>
                  </a:lnTo>
                  <a:lnTo>
                    <a:pt x="40640" y="219456"/>
                  </a:lnTo>
                  <a:lnTo>
                    <a:pt x="30861" y="211708"/>
                  </a:lnTo>
                  <a:lnTo>
                    <a:pt x="21972" y="201802"/>
                  </a:lnTo>
                  <a:lnTo>
                    <a:pt x="14351" y="189610"/>
                  </a:lnTo>
                  <a:lnTo>
                    <a:pt x="3302" y="158877"/>
                  </a:lnTo>
                  <a:lnTo>
                    <a:pt x="0" y="124587"/>
                  </a:lnTo>
                  <a:lnTo>
                    <a:pt x="4446" y="93726"/>
                  </a:lnTo>
                  <a:lnTo>
                    <a:pt x="8763" y="81660"/>
                  </a:lnTo>
                  <a:lnTo>
                    <a:pt x="16384" y="70612"/>
                  </a:lnTo>
                  <a:lnTo>
                    <a:pt x="25400" y="62864"/>
                  </a:lnTo>
                  <a:lnTo>
                    <a:pt x="36449" y="57403"/>
                  </a:lnTo>
                  <a:lnTo>
                    <a:pt x="49531" y="55118"/>
                  </a:lnTo>
                  <a:lnTo>
                    <a:pt x="46228" y="55118"/>
                  </a:lnTo>
                  <a:lnTo>
                    <a:pt x="47372" y="54102"/>
                  </a:lnTo>
                  <a:lnTo>
                    <a:pt x="49531" y="54102"/>
                  </a:lnTo>
                  <a:lnTo>
                    <a:pt x="53975" y="52958"/>
                  </a:lnTo>
                  <a:lnTo>
                    <a:pt x="59436" y="52958"/>
                  </a:lnTo>
                  <a:lnTo>
                    <a:pt x="63882" y="51815"/>
                  </a:lnTo>
                  <a:lnTo>
                    <a:pt x="69470" y="51815"/>
                  </a:lnTo>
                  <a:lnTo>
                    <a:pt x="522224" y="2285"/>
                  </a:lnTo>
                  <a:lnTo>
                    <a:pt x="537719" y="1143"/>
                  </a:lnTo>
                  <a:lnTo>
                    <a:pt x="545338" y="0"/>
                  </a:lnTo>
                  <a:lnTo>
                    <a:pt x="550799" y="0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6" name="Полилиния 324"/>
            <p:cNvSpPr>
              <a:spLocks noChangeArrowheads="1"/>
            </p:cNvSpPr>
            <p:nvPr/>
          </p:nvSpPr>
          <p:spPr bwMode="auto">
            <a:xfrm>
              <a:off x="7274012" y="5013325"/>
              <a:ext cx="484247" cy="123825"/>
            </a:xfrm>
            <a:custGeom>
              <a:avLst/>
              <a:gdLst>
                <a:gd name="T0" fmla="*/ 356383 w 484759"/>
                <a:gd name="T1" fmla="*/ 90830 h 123571"/>
                <a:gd name="T2" fmla="*/ 177120 w 484759"/>
                <a:gd name="T3" fmla="*/ 113121 h 123571"/>
                <a:gd name="T4" fmla="*/ 131232 w 484759"/>
                <a:gd name="T5" fmla="*/ 117628 h 123571"/>
                <a:gd name="T6" fmla="*/ 72108 w 484759"/>
                <a:gd name="T7" fmla="*/ 124329 h 123571"/>
                <a:gd name="T8" fmla="*/ 28365 w 484759"/>
                <a:gd name="T9" fmla="*/ 125360 h 123571"/>
                <a:gd name="T10" fmla="*/ 17399 w 484759"/>
                <a:gd name="T11" fmla="*/ 124329 h 123571"/>
                <a:gd name="T12" fmla="*/ 17399 w 484759"/>
                <a:gd name="T13" fmla="*/ 91861 h 123571"/>
                <a:gd name="T14" fmla="*/ 10841 w 484759"/>
                <a:gd name="T15" fmla="*/ 70603 h 123571"/>
                <a:gd name="T16" fmla="*/ 0 w 484759"/>
                <a:gd name="T17" fmla="*/ 53854 h 123571"/>
                <a:gd name="T18" fmla="*/ 465806 w 484759"/>
                <a:gd name="T19" fmla="*/ 0 h 123571"/>
                <a:gd name="T20" fmla="*/ 474505 w 484759"/>
                <a:gd name="T21" fmla="*/ 9015 h 123571"/>
                <a:gd name="T22" fmla="*/ 481186 w 484759"/>
                <a:gd name="T23" fmla="*/ 19068 h 123571"/>
                <a:gd name="T24" fmla="*/ 478916 w 484759"/>
                <a:gd name="T25" fmla="*/ 29247 h 123571"/>
                <a:gd name="T26" fmla="*/ 467949 w 484759"/>
                <a:gd name="T27" fmla="*/ 50375 h 123571"/>
                <a:gd name="T28" fmla="*/ 455972 w 484759"/>
                <a:gd name="T29" fmla="*/ 60553 h 123571"/>
                <a:gd name="T30" fmla="*/ 439712 w 484759"/>
                <a:gd name="T31" fmla="*/ 70603 h 123571"/>
                <a:gd name="T32" fmla="*/ 391428 w 484759"/>
                <a:gd name="T33" fmla="*/ 86193 h 123571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484759"/>
                <a:gd name="T52" fmla="*/ 0 h 123571"/>
                <a:gd name="T53" fmla="*/ 484759 w 484759"/>
                <a:gd name="T54" fmla="*/ 123571 h 123571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484759" h="123571">
                  <a:moveTo>
                    <a:pt x="359029" y="89534"/>
                  </a:moveTo>
                  <a:lnTo>
                    <a:pt x="178434" y="111506"/>
                  </a:lnTo>
                  <a:lnTo>
                    <a:pt x="132206" y="115950"/>
                  </a:lnTo>
                  <a:lnTo>
                    <a:pt x="72643" y="122555"/>
                  </a:lnTo>
                  <a:lnTo>
                    <a:pt x="28575" y="123570"/>
                  </a:lnTo>
                  <a:lnTo>
                    <a:pt x="17526" y="122555"/>
                  </a:lnTo>
                  <a:lnTo>
                    <a:pt x="17526" y="90550"/>
                  </a:lnTo>
                  <a:lnTo>
                    <a:pt x="10921" y="69595"/>
                  </a:lnTo>
                  <a:lnTo>
                    <a:pt x="0" y="53086"/>
                  </a:lnTo>
                  <a:lnTo>
                    <a:pt x="469265" y="0"/>
                  </a:lnTo>
                  <a:lnTo>
                    <a:pt x="478028" y="8889"/>
                  </a:lnTo>
                  <a:lnTo>
                    <a:pt x="484758" y="18795"/>
                  </a:lnTo>
                  <a:lnTo>
                    <a:pt x="482472" y="28829"/>
                  </a:lnTo>
                  <a:lnTo>
                    <a:pt x="471423" y="49657"/>
                  </a:lnTo>
                  <a:lnTo>
                    <a:pt x="459358" y="59689"/>
                  </a:lnTo>
                  <a:lnTo>
                    <a:pt x="442976" y="69595"/>
                  </a:lnTo>
                  <a:lnTo>
                    <a:pt x="394334" y="84963"/>
                  </a:lnTo>
                  <a:lnTo>
                    <a:pt x="359029" y="89534"/>
                  </a:lnTo>
                  <a:close/>
                </a:path>
              </a:pathLst>
            </a:custGeom>
            <a:solidFill>
              <a:srgbClr val="FFFFFF"/>
            </a:solidFill>
            <a:ln w="0" algn="ctr">
              <a:solidFill>
                <a:srgbClr val="FFFFFF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7" name="Полилиния 325"/>
            <p:cNvSpPr>
              <a:spLocks noChangeArrowheads="1"/>
            </p:cNvSpPr>
            <p:nvPr/>
          </p:nvSpPr>
          <p:spPr bwMode="auto">
            <a:xfrm>
              <a:off x="7285125" y="5032375"/>
              <a:ext cx="484248" cy="133350"/>
            </a:xfrm>
            <a:custGeom>
              <a:avLst/>
              <a:gdLst>
                <a:gd name="T0" fmla="*/ 469483 w 484887"/>
                <a:gd name="T1" fmla="*/ 0 h 133479"/>
                <a:gd name="T2" fmla="*/ 480431 w 484887"/>
                <a:gd name="T3" fmla="*/ 30652 h 133479"/>
                <a:gd name="T4" fmla="*/ 478166 w 484887"/>
                <a:gd name="T5" fmla="*/ 57020 h 133479"/>
                <a:gd name="T6" fmla="*/ 471624 w 484887"/>
                <a:gd name="T7" fmla="*/ 74552 h 133479"/>
                <a:gd name="T8" fmla="*/ 467218 w 484887"/>
                <a:gd name="T9" fmla="*/ 81235 h 133479"/>
                <a:gd name="T10" fmla="*/ 0 w 484887"/>
                <a:gd name="T11" fmla="*/ 132577 h 133479"/>
                <a:gd name="T12" fmla="*/ 6542 w 484887"/>
                <a:gd name="T13" fmla="*/ 103060 h 133479"/>
                <a:gd name="T14" fmla="*/ 44798 w 484887"/>
                <a:gd name="T15" fmla="*/ 104068 h 133479"/>
                <a:gd name="T16" fmla="*/ 99283 w 484887"/>
                <a:gd name="T17" fmla="*/ 99652 h 133479"/>
                <a:gd name="T18" fmla="*/ 142946 w 484887"/>
                <a:gd name="T19" fmla="*/ 94229 h 133479"/>
                <a:gd name="T20" fmla="*/ 191140 w 484887"/>
                <a:gd name="T21" fmla="*/ 88807 h 133479"/>
                <a:gd name="T22" fmla="*/ 292561 w 484887"/>
                <a:gd name="T23" fmla="*/ 75686 h 133479"/>
                <a:gd name="T24" fmla="*/ 344909 w 484887"/>
                <a:gd name="T25" fmla="*/ 70263 h 133479"/>
                <a:gd name="T26" fmla="*/ 407071 w 484887"/>
                <a:gd name="T27" fmla="*/ 58028 h 133479"/>
                <a:gd name="T28" fmla="*/ 428085 w 484887"/>
                <a:gd name="T29" fmla="*/ 50457 h 133479"/>
                <a:gd name="T30" fmla="*/ 444317 w 484887"/>
                <a:gd name="T31" fmla="*/ 40620 h 133479"/>
                <a:gd name="T32" fmla="*/ 456271 w 484887"/>
                <a:gd name="T33" fmla="*/ 30652 h 133479"/>
                <a:gd name="T34" fmla="*/ 467218 w 484887"/>
                <a:gd name="T35" fmla="*/ 9836 h 133479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484887"/>
                <a:gd name="T55" fmla="*/ 0 h 133479"/>
                <a:gd name="T56" fmla="*/ 484887 w 484887"/>
                <a:gd name="T57" fmla="*/ 133479 h 133479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484887" h="133479">
                  <a:moveTo>
                    <a:pt x="473837" y="0"/>
                  </a:moveTo>
                  <a:lnTo>
                    <a:pt x="484886" y="30862"/>
                  </a:lnTo>
                  <a:lnTo>
                    <a:pt x="482600" y="57405"/>
                  </a:lnTo>
                  <a:lnTo>
                    <a:pt x="475997" y="75057"/>
                  </a:lnTo>
                  <a:lnTo>
                    <a:pt x="471551" y="81788"/>
                  </a:lnTo>
                  <a:lnTo>
                    <a:pt x="0" y="133478"/>
                  </a:lnTo>
                  <a:lnTo>
                    <a:pt x="6605" y="103760"/>
                  </a:lnTo>
                  <a:lnTo>
                    <a:pt x="45212" y="104775"/>
                  </a:lnTo>
                  <a:lnTo>
                    <a:pt x="100204" y="100330"/>
                  </a:lnTo>
                  <a:lnTo>
                    <a:pt x="144272" y="94869"/>
                  </a:lnTo>
                  <a:lnTo>
                    <a:pt x="192913" y="89409"/>
                  </a:lnTo>
                  <a:lnTo>
                    <a:pt x="295275" y="76200"/>
                  </a:lnTo>
                  <a:lnTo>
                    <a:pt x="348108" y="70739"/>
                  </a:lnTo>
                  <a:lnTo>
                    <a:pt x="410846" y="58420"/>
                  </a:lnTo>
                  <a:lnTo>
                    <a:pt x="432055" y="50800"/>
                  </a:lnTo>
                  <a:lnTo>
                    <a:pt x="448437" y="40894"/>
                  </a:lnTo>
                  <a:lnTo>
                    <a:pt x="460502" y="30862"/>
                  </a:lnTo>
                  <a:lnTo>
                    <a:pt x="471551" y="9906"/>
                  </a:lnTo>
                  <a:lnTo>
                    <a:pt x="473837" y="0"/>
                  </a:lnTo>
                  <a:close/>
                </a:path>
              </a:pathLst>
            </a:custGeom>
            <a:solidFill>
              <a:srgbClr val="A3DBF2"/>
            </a:solidFill>
            <a:ln w="0" algn="ctr">
              <a:solidFill>
                <a:srgbClr val="A3DBF2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8" name="Полилиния 326"/>
            <p:cNvSpPr>
              <a:spLocks noChangeArrowheads="1"/>
            </p:cNvSpPr>
            <p:nvPr/>
          </p:nvSpPr>
          <p:spPr bwMode="auto">
            <a:xfrm>
              <a:off x="7218442" y="5080000"/>
              <a:ext cx="42868" cy="85725"/>
            </a:xfrm>
            <a:custGeom>
              <a:avLst/>
              <a:gdLst>
                <a:gd name="T0" fmla="*/ 30231 w 41785"/>
                <a:gd name="T1" fmla="*/ 91250 h 84837"/>
                <a:gd name="T2" fmla="*/ 19749 w 41785"/>
                <a:gd name="T3" fmla="*/ 88927 h 84837"/>
                <a:gd name="T4" fmla="*/ 3950 w 41785"/>
                <a:gd name="T5" fmla="*/ 66251 h 84837"/>
                <a:gd name="T6" fmla="*/ 0 w 41785"/>
                <a:gd name="T7" fmla="*/ 48493 h 84837"/>
                <a:gd name="T8" fmla="*/ 0 w 41785"/>
                <a:gd name="T9" fmla="*/ 29642 h 84837"/>
                <a:gd name="T10" fmla="*/ 3950 w 41785"/>
                <a:gd name="T11" fmla="*/ 15436 h 84837"/>
                <a:gd name="T12" fmla="*/ 10332 w 41785"/>
                <a:gd name="T13" fmla="*/ 4507 h 84837"/>
                <a:gd name="T14" fmla="*/ 19749 w 41785"/>
                <a:gd name="T15" fmla="*/ 0 h 84837"/>
                <a:gd name="T16" fmla="*/ 30231 w 41785"/>
                <a:gd name="T17" fmla="*/ 2322 h 84837"/>
                <a:gd name="T18" fmla="*/ 39499 w 41785"/>
                <a:gd name="T19" fmla="*/ 11885 h 84837"/>
                <a:gd name="T20" fmla="*/ 46184 w 41785"/>
                <a:gd name="T21" fmla="*/ 25955 h 84837"/>
                <a:gd name="T22" fmla="*/ 49981 w 41785"/>
                <a:gd name="T23" fmla="*/ 43850 h 84837"/>
                <a:gd name="T24" fmla="*/ 49981 w 41785"/>
                <a:gd name="T25" fmla="*/ 61608 h 84837"/>
                <a:gd name="T26" fmla="*/ 46184 w 41785"/>
                <a:gd name="T27" fmla="*/ 75953 h 84837"/>
                <a:gd name="T28" fmla="*/ 39499 w 41785"/>
                <a:gd name="T29" fmla="*/ 86467 h 84837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1785"/>
                <a:gd name="T46" fmla="*/ 0 h 84837"/>
                <a:gd name="T47" fmla="*/ 41785 w 41785"/>
                <a:gd name="T48" fmla="*/ 84837 h 84837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1785" h="84837">
                  <a:moveTo>
                    <a:pt x="25274" y="84836"/>
                  </a:moveTo>
                  <a:lnTo>
                    <a:pt x="16511" y="82676"/>
                  </a:lnTo>
                  <a:lnTo>
                    <a:pt x="3302" y="61595"/>
                  </a:lnTo>
                  <a:lnTo>
                    <a:pt x="0" y="45084"/>
                  </a:lnTo>
                  <a:lnTo>
                    <a:pt x="0" y="27558"/>
                  </a:lnTo>
                  <a:lnTo>
                    <a:pt x="3302" y="14351"/>
                  </a:lnTo>
                  <a:lnTo>
                    <a:pt x="8637" y="4190"/>
                  </a:lnTo>
                  <a:lnTo>
                    <a:pt x="16511" y="0"/>
                  </a:lnTo>
                  <a:lnTo>
                    <a:pt x="25274" y="2158"/>
                  </a:lnTo>
                  <a:lnTo>
                    <a:pt x="33021" y="11049"/>
                  </a:lnTo>
                  <a:lnTo>
                    <a:pt x="38609" y="24130"/>
                  </a:lnTo>
                  <a:lnTo>
                    <a:pt x="41784" y="40767"/>
                  </a:lnTo>
                  <a:lnTo>
                    <a:pt x="41784" y="57276"/>
                  </a:lnTo>
                  <a:lnTo>
                    <a:pt x="38609" y="70612"/>
                  </a:lnTo>
                  <a:lnTo>
                    <a:pt x="33021" y="80390"/>
                  </a:lnTo>
                  <a:lnTo>
                    <a:pt x="25274" y="84836"/>
                  </a:lnTo>
                  <a:close/>
                </a:path>
              </a:pathLst>
            </a:custGeom>
            <a:solidFill>
              <a:srgbClr val="CCFF00"/>
            </a:solidFill>
            <a:ln w="0" algn="ctr">
              <a:solidFill>
                <a:srgbClr val="CCFF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49" name="Полилиния 327"/>
            <p:cNvSpPr>
              <a:spLocks noChangeArrowheads="1"/>
            </p:cNvSpPr>
            <p:nvPr/>
          </p:nvSpPr>
          <p:spPr bwMode="auto">
            <a:xfrm>
              <a:off x="7104127" y="5105400"/>
              <a:ext cx="562045" cy="280988"/>
            </a:xfrm>
            <a:custGeom>
              <a:avLst/>
              <a:gdLst>
                <a:gd name="T0" fmla="*/ 141215 w 561976"/>
                <a:gd name="T1" fmla="*/ 8974 h 280036"/>
                <a:gd name="T2" fmla="*/ 143381 w 561976"/>
                <a:gd name="T3" fmla="*/ 20289 h 280036"/>
                <a:gd name="T4" fmla="*/ 141215 w 561976"/>
                <a:gd name="T5" fmla="*/ 27051 h 280036"/>
                <a:gd name="T6" fmla="*/ 139057 w 561976"/>
                <a:gd name="T7" fmla="*/ 30564 h 280036"/>
                <a:gd name="T8" fmla="*/ 137913 w 561976"/>
                <a:gd name="T9" fmla="*/ 31603 h 280036"/>
                <a:gd name="T10" fmla="*/ 133462 w 561976"/>
                <a:gd name="T11" fmla="*/ 31603 h 280036"/>
                <a:gd name="T12" fmla="*/ 73850 w 561976"/>
                <a:gd name="T13" fmla="*/ 44088 h 280036"/>
                <a:gd name="T14" fmla="*/ 59612 w 561976"/>
                <a:gd name="T15" fmla="*/ 50852 h 280036"/>
                <a:gd name="T16" fmla="*/ 49572 w 561976"/>
                <a:gd name="T17" fmla="*/ 58783 h 280036"/>
                <a:gd name="T18" fmla="*/ 46270 w 561976"/>
                <a:gd name="T19" fmla="*/ 67758 h 280036"/>
                <a:gd name="T20" fmla="*/ 48556 w 561976"/>
                <a:gd name="T21" fmla="*/ 75692 h 280036"/>
                <a:gd name="T22" fmla="*/ 54151 w 561976"/>
                <a:gd name="T23" fmla="*/ 83495 h 280036"/>
                <a:gd name="T24" fmla="*/ 64063 w 561976"/>
                <a:gd name="T25" fmla="*/ 92729 h 280036"/>
                <a:gd name="T26" fmla="*/ 97112 w 561976"/>
                <a:gd name="T27" fmla="*/ 114057 h 280036"/>
                <a:gd name="T28" fmla="*/ 151136 w 561976"/>
                <a:gd name="T29" fmla="*/ 137857 h 280036"/>
                <a:gd name="T30" fmla="*/ 187486 w 561976"/>
                <a:gd name="T31" fmla="*/ 151253 h 280036"/>
                <a:gd name="T32" fmla="*/ 236042 w 561976"/>
                <a:gd name="T33" fmla="*/ 167119 h 280036"/>
                <a:gd name="T34" fmla="*/ 316503 w 561976"/>
                <a:gd name="T35" fmla="*/ 190789 h 280036"/>
                <a:gd name="T36" fmla="*/ 362896 w 561976"/>
                <a:gd name="T37" fmla="*/ 203274 h 280036"/>
                <a:gd name="T38" fmla="*/ 413487 w 561976"/>
                <a:gd name="T39" fmla="*/ 216929 h 280036"/>
                <a:gd name="T40" fmla="*/ 498394 w 561976"/>
                <a:gd name="T41" fmla="*/ 237087 h 280036"/>
                <a:gd name="T42" fmla="*/ 562458 w 561976"/>
                <a:gd name="T43" fmla="*/ 251784 h 280036"/>
                <a:gd name="T44" fmla="*/ 562458 w 561976"/>
                <a:gd name="T45" fmla="*/ 286767 h 280036"/>
                <a:gd name="T46" fmla="*/ 561314 w 561976"/>
                <a:gd name="T47" fmla="*/ 286767 h 280036"/>
                <a:gd name="T48" fmla="*/ 500680 w 561976"/>
                <a:gd name="T49" fmla="*/ 272202 h 280036"/>
                <a:gd name="T50" fmla="*/ 422384 w 561976"/>
                <a:gd name="T51" fmla="*/ 253994 h 280036"/>
                <a:gd name="T52" fmla="*/ 377257 w 561976"/>
                <a:gd name="T53" fmla="*/ 241639 h 280036"/>
                <a:gd name="T54" fmla="*/ 328701 w 561976"/>
                <a:gd name="T55" fmla="*/ 228114 h 280036"/>
                <a:gd name="T56" fmla="*/ 279130 w 561976"/>
                <a:gd name="T57" fmla="*/ 213418 h 280036"/>
                <a:gd name="T58" fmla="*/ 205153 w 561976"/>
                <a:gd name="T59" fmla="*/ 189617 h 280036"/>
                <a:gd name="T60" fmla="*/ 157739 w 561976"/>
                <a:gd name="T61" fmla="*/ 172709 h 280036"/>
                <a:gd name="T62" fmla="*/ 94952 w 561976"/>
                <a:gd name="T63" fmla="*/ 146830 h 280036"/>
                <a:gd name="T64" fmla="*/ 44230 w 561976"/>
                <a:gd name="T65" fmla="*/ 120950 h 280036"/>
                <a:gd name="T66" fmla="*/ 19953 w 561976"/>
                <a:gd name="T67" fmla="*/ 102873 h 280036"/>
                <a:gd name="T68" fmla="*/ 4578 w 561976"/>
                <a:gd name="T69" fmla="*/ 84666 h 280036"/>
                <a:gd name="T70" fmla="*/ 0 w 561976"/>
                <a:gd name="T71" fmla="*/ 73480 h 280036"/>
                <a:gd name="T72" fmla="*/ 0 w 561976"/>
                <a:gd name="T73" fmla="*/ 62165 h 280036"/>
                <a:gd name="T74" fmla="*/ 5467 w 561976"/>
                <a:gd name="T75" fmla="*/ 50852 h 280036"/>
                <a:gd name="T76" fmla="*/ 16523 w 561976"/>
                <a:gd name="T77" fmla="*/ 39537 h 280036"/>
                <a:gd name="T78" fmla="*/ 34318 w 561976"/>
                <a:gd name="T79" fmla="*/ 29394 h 280036"/>
                <a:gd name="T80" fmla="*/ 89484 w 561976"/>
                <a:gd name="T81" fmla="*/ 8974 h 280036"/>
                <a:gd name="T82" fmla="*/ 126857 w 561976"/>
                <a:gd name="T83" fmla="*/ 0 h 280036"/>
                <a:gd name="T84" fmla="*/ 129017 w 561976"/>
                <a:gd name="T85" fmla="*/ 1171 h 280036"/>
                <a:gd name="T86" fmla="*/ 133462 w 561976"/>
                <a:gd name="T87" fmla="*/ 2342 h 280036"/>
                <a:gd name="T88" fmla="*/ 139057 w 561976"/>
                <a:gd name="T89" fmla="*/ 5722 h 2800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561976"/>
                <a:gd name="T136" fmla="*/ 0 h 280036"/>
                <a:gd name="T137" fmla="*/ 561976 w 561976"/>
                <a:gd name="T138" fmla="*/ 280036 h 280036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561976" h="280036">
                  <a:moveTo>
                    <a:pt x="141096" y="8764"/>
                  </a:moveTo>
                  <a:lnTo>
                    <a:pt x="143255" y="19812"/>
                  </a:lnTo>
                  <a:lnTo>
                    <a:pt x="141096" y="26416"/>
                  </a:lnTo>
                  <a:lnTo>
                    <a:pt x="138938" y="29846"/>
                  </a:lnTo>
                  <a:lnTo>
                    <a:pt x="137794" y="30861"/>
                  </a:lnTo>
                  <a:lnTo>
                    <a:pt x="133350" y="30861"/>
                  </a:lnTo>
                  <a:lnTo>
                    <a:pt x="73787" y="43054"/>
                  </a:lnTo>
                  <a:lnTo>
                    <a:pt x="59563" y="49658"/>
                  </a:lnTo>
                  <a:lnTo>
                    <a:pt x="49530" y="57404"/>
                  </a:lnTo>
                  <a:lnTo>
                    <a:pt x="46228" y="66167"/>
                  </a:lnTo>
                  <a:lnTo>
                    <a:pt x="48514" y="73915"/>
                  </a:lnTo>
                  <a:lnTo>
                    <a:pt x="54102" y="81535"/>
                  </a:lnTo>
                  <a:lnTo>
                    <a:pt x="64007" y="90552"/>
                  </a:lnTo>
                  <a:lnTo>
                    <a:pt x="97028" y="111379"/>
                  </a:lnTo>
                  <a:lnTo>
                    <a:pt x="151003" y="134621"/>
                  </a:lnTo>
                  <a:lnTo>
                    <a:pt x="187325" y="147702"/>
                  </a:lnTo>
                  <a:lnTo>
                    <a:pt x="235839" y="163196"/>
                  </a:lnTo>
                  <a:lnTo>
                    <a:pt x="316230" y="186310"/>
                  </a:lnTo>
                  <a:lnTo>
                    <a:pt x="362584" y="198502"/>
                  </a:lnTo>
                  <a:lnTo>
                    <a:pt x="413130" y="211836"/>
                  </a:lnTo>
                  <a:lnTo>
                    <a:pt x="497967" y="231522"/>
                  </a:lnTo>
                  <a:lnTo>
                    <a:pt x="561975" y="245873"/>
                  </a:lnTo>
                  <a:lnTo>
                    <a:pt x="561975" y="280035"/>
                  </a:lnTo>
                  <a:lnTo>
                    <a:pt x="560831" y="280035"/>
                  </a:lnTo>
                  <a:lnTo>
                    <a:pt x="500253" y="265811"/>
                  </a:lnTo>
                  <a:lnTo>
                    <a:pt x="422020" y="248031"/>
                  </a:lnTo>
                  <a:lnTo>
                    <a:pt x="376935" y="235966"/>
                  </a:lnTo>
                  <a:lnTo>
                    <a:pt x="328421" y="222759"/>
                  </a:lnTo>
                  <a:lnTo>
                    <a:pt x="278892" y="208408"/>
                  </a:lnTo>
                  <a:lnTo>
                    <a:pt x="204978" y="185166"/>
                  </a:lnTo>
                  <a:lnTo>
                    <a:pt x="157606" y="168656"/>
                  </a:lnTo>
                  <a:lnTo>
                    <a:pt x="94868" y="143384"/>
                  </a:lnTo>
                  <a:lnTo>
                    <a:pt x="44195" y="118110"/>
                  </a:lnTo>
                  <a:lnTo>
                    <a:pt x="19939" y="100458"/>
                  </a:lnTo>
                  <a:lnTo>
                    <a:pt x="4571" y="82678"/>
                  </a:lnTo>
                  <a:lnTo>
                    <a:pt x="0" y="71755"/>
                  </a:lnTo>
                  <a:lnTo>
                    <a:pt x="0" y="60706"/>
                  </a:lnTo>
                  <a:lnTo>
                    <a:pt x="5460" y="49658"/>
                  </a:lnTo>
                  <a:lnTo>
                    <a:pt x="16509" y="38609"/>
                  </a:lnTo>
                  <a:lnTo>
                    <a:pt x="34290" y="28703"/>
                  </a:lnTo>
                  <a:lnTo>
                    <a:pt x="89407" y="8764"/>
                  </a:lnTo>
                  <a:lnTo>
                    <a:pt x="126745" y="0"/>
                  </a:lnTo>
                  <a:lnTo>
                    <a:pt x="128905" y="1143"/>
                  </a:lnTo>
                  <a:lnTo>
                    <a:pt x="133350" y="2286"/>
                  </a:lnTo>
                  <a:lnTo>
                    <a:pt x="138938" y="5589"/>
                  </a:lnTo>
                  <a:lnTo>
                    <a:pt x="141096" y="8764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50" name="Полилиния 328"/>
            <p:cNvSpPr>
              <a:spLocks noChangeArrowheads="1"/>
            </p:cNvSpPr>
            <p:nvPr/>
          </p:nvSpPr>
          <p:spPr bwMode="auto">
            <a:xfrm>
              <a:off x="7709041" y="5400676"/>
              <a:ext cx="852593" cy="1039813"/>
            </a:xfrm>
            <a:custGeom>
              <a:avLst/>
              <a:gdLst>
                <a:gd name="T0" fmla="*/ 826091 w 852805"/>
                <a:gd name="T1" fmla="*/ 1037752 h 1038860"/>
                <a:gd name="T2" fmla="*/ 814047 w 852805"/>
                <a:gd name="T3" fmla="*/ 1044399 h 1038860"/>
                <a:gd name="T4" fmla="*/ 808598 w 852805"/>
                <a:gd name="T5" fmla="*/ 1045549 h 1038860"/>
                <a:gd name="T6" fmla="*/ 795284 w 852805"/>
                <a:gd name="T7" fmla="*/ 1043249 h 1038860"/>
                <a:gd name="T8" fmla="*/ 789706 w 852805"/>
                <a:gd name="T9" fmla="*/ 1040948 h 1038860"/>
                <a:gd name="T10" fmla="*/ 783240 w 852805"/>
                <a:gd name="T11" fmla="*/ 1036602 h 1038860"/>
                <a:gd name="T12" fmla="*/ 778675 w 852805"/>
                <a:gd name="T13" fmla="*/ 1032128 h 1038860"/>
                <a:gd name="T14" fmla="*/ 4437 w 852805"/>
                <a:gd name="T15" fmla="*/ 55475 h 1038860"/>
                <a:gd name="T16" fmla="*/ 0 w 852805"/>
                <a:gd name="T17" fmla="*/ 44354 h 1038860"/>
                <a:gd name="T18" fmla="*/ 2279 w 852805"/>
                <a:gd name="T19" fmla="*/ 35790 h 1038860"/>
                <a:gd name="T20" fmla="*/ 25358 w 852805"/>
                <a:gd name="T21" fmla="*/ 15718 h 1038860"/>
                <a:gd name="T22" fmla="*/ 37528 w 852805"/>
                <a:gd name="T23" fmla="*/ 8050 h 1038860"/>
                <a:gd name="T24" fmla="*/ 60600 w 852805"/>
                <a:gd name="T25" fmla="*/ 0 h 1038860"/>
                <a:gd name="T26" fmla="*/ 64912 w 852805"/>
                <a:gd name="T27" fmla="*/ 0 h 1038860"/>
                <a:gd name="T28" fmla="*/ 847010 w 852805"/>
                <a:gd name="T29" fmla="*/ 982279 h 1038860"/>
                <a:gd name="T30" fmla="*/ 850180 w 852805"/>
                <a:gd name="T31" fmla="*/ 992249 h 1038860"/>
                <a:gd name="T32" fmla="*/ 851320 w 852805"/>
                <a:gd name="T33" fmla="*/ 1002220 h 1038860"/>
                <a:gd name="T34" fmla="*/ 850180 w 852805"/>
                <a:gd name="T35" fmla="*/ 1010015 h 1038860"/>
                <a:gd name="T36" fmla="*/ 847010 w 852805"/>
                <a:gd name="T37" fmla="*/ 1016662 h 1038860"/>
                <a:gd name="T38" fmla="*/ 831543 w 852805"/>
                <a:gd name="T39" fmla="*/ 1033279 h 1038860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852805"/>
                <a:gd name="T61" fmla="*/ 0 h 1038860"/>
                <a:gd name="T62" fmla="*/ 852805 w 852805"/>
                <a:gd name="T63" fmla="*/ 1038860 h 103886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852805" h="1038860">
                  <a:moveTo>
                    <a:pt x="827531" y="1031113"/>
                  </a:moveTo>
                  <a:lnTo>
                    <a:pt x="815466" y="1037717"/>
                  </a:lnTo>
                  <a:lnTo>
                    <a:pt x="810005" y="1038859"/>
                  </a:lnTo>
                  <a:lnTo>
                    <a:pt x="796670" y="1036574"/>
                  </a:lnTo>
                  <a:lnTo>
                    <a:pt x="791082" y="1034288"/>
                  </a:lnTo>
                  <a:lnTo>
                    <a:pt x="784605" y="1029970"/>
                  </a:lnTo>
                  <a:lnTo>
                    <a:pt x="780033" y="1025525"/>
                  </a:lnTo>
                  <a:lnTo>
                    <a:pt x="4444" y="55118"/>
                  </a:lnTo>
                  <a:lnTo>
                    <a:pt x="0" y="44069"/>
                  </a:lnTo>
                  <a:lnTo>
                    <a:pt x="2286" y="35559"/>
                  </a:lnTo>
                  <a:lnTo>
                    <a:pt x="25400" y="15620"/>
                  </a:lnTo>
                  <a:lnTo>
                    <a:pt x="37591" y="8001"/>
                  </a:lnTo>
                  <a:lnTo>
                    <a:pt x="60705" y="0"/>
                  </a:lnTo>
                  <a:lnTo>
                    <a:pt x="65024" y="0"/>
                  </a:lnTo>
                  <a:lnTo>
                    <a:pt x="848487" y="975995"/>
                  </a:lnTo>
                  <a:lnTo>
                    <a:pt x="851662" y="985901"/>
                  </a:lnTo>
                  <a:lnTo>
                    <a:pt x="852804" y="995807"/>
                  </a:lnTo>
                  <a:lnTo>
                    <a:pt x="851662" y="1003553"/>
                  </a:lnTo>
                  <a:lnTo>
                    <a:pt x="848487" y="1010157"/>
                  </a:lnTo>
                  <a:lnTo>
                    <a:pt x="832992" y="1026668"/>
                  </a:lnTo>
                  <a:lnTo>
                    <a:pt x="827531" y="1031113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51" name="Полилиния 329"/>
            <p:cNvSpPr>
              <a:spLocks noChangeArrowheads="1"/>
            </p:cNvSpPr>
            <p:nvPr/>
          </p:nvSpPr>
          <p:spPr bwMode="auto">
            <a:xfrm>
              <a:off x="7645533" y="5316538"/>
              <a:ext cx="131778" cy="141287"/>
            </a:xfrm>
            <a:custGeom>
              <a:avLst/>
              <a:gdLst>
                <a:gd name="T0" fmla="*/ 108737 w 132209"/>
                <a:gd name="T1" fmla="*/ 131394 h 141099"/>
                <a:gd name="T2" fmla="*/ 100298 w 132209"/>
                <a:gd name="T3" fmla="*/ 136906 h 141099"/>
                <a:gd name="T4" fmla="*/ 79568 w 132209"/>
                <a:gd name="T5" fmla="*/ 142419 h 141099"/>
                <a:gd name="T6" fmla="*/ 60203 w 132209"/>
                <a:gd name="T7" fmla="*/ 139087 h 141099"/>
                <a:gd name="T8" fmla="*/ 50521 w 132209"/>
                <a:gd name="T9" fmla="*/ 134599 h 141099"/>
                <a:gd name="T10" fmla="*/ 34509 w 132209"/>
                <a:gd name="T11" fmla="*/ 120114 h 141099"/>
                <a:gd name="T12" fmla="*/ 10799 w 132209"/>
                <a:gd name="T13" fmla="*/ 87939 h 141099"/>
                <a:gd name="T14" fmla="*/ 995 w 132209"/>
                <a:gd name="T15" fmla="*/ 67814 h 141099"/>
                <a:gd name="T16" fmla="*/ 0 w 132209"/>
                <a:gd name="T17" fmla="*/ 46535 h 141099"/>
                <a:gd name="T18" fmla="*/ 6330 w 132209"/>
                <a:gd name="T19" fmla="*/ 26662 h 141099"/>
                <a:gd name="T20" fmla="*/ 20483 w 132209"/>
                <a:gd name="T21" fmla="*/ 11028 h 141099"/>
                <a:gd name="T22" fmla="*/ 38729 w 132209"/>
                <a:gd name="T23" fmla="*/ 1157 h 141099"/>
                <a:gd name="T24" fmla="*/ 59335 w 132209"/>
                <a:gd name="T25" fmla="*/ 0 h 141099"/>
                <a:gd name="T26" fmla="*/ 70135 w 132209"/>
                <a:gd name="T27" fmla="*/ 2053 h 141099"/>
                <a:gd name="T28" fmla="*/ 78700 w 132209"/>
                <a:gd name="T29" fmla="*/ 6668 h 141099"/>
                <a:gd name="T30" fmla="*/ 94837 w 132209"/>
                <a:gd name="T31" fmla="*/ 21025 h 141099"/>
                <a:gd name="T32" fmla="*/ 119537 w 132209"/>
                <a:gd name="T33" fmla="*/ 54479 h 141099"/>
                <a:gd name="T34" fmla="*/ 128102 w 132209"/>
                <a:gd name="T35" fmla="*/ 73453 h 141099"/>
                <a:gd name="T36" fmla="*/ 129220 w 132209"/>
                <a:gd name="T37" fmla="*/ 94476 h 141099"/>
                <a:gd name="T38" fmla="*/ 122889 w 132209"/>
                <a:gd name="T39" fmla="*/ 114472 h 141099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132209"/>
                <a:gd name="T61" fmla="*/ 0 h 141099"/>
                <a:gd name="T62" fmla="*/ 132209 w 132209"/>
                <a:gd name="T63" fmla="*/ 141099 h 141099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132209" h="141099">
                  <a:moveTo>
                    <a:pt x="111252" y="130175"/>
                  </a:moveTo>
                  <a:lnTo>
                    <a:pt x="102616" y="135636"/>
                  </a:lnTo>
                  <a:lnTo>
                    <a:pt x="81408" y="141098"/>
                  </a:lnTo>
                  <a:lnTo>
                    <a:pt x="61596" y="137796"/>
                  </a:lnTo>
                  <a:lnTo>
                    <a:pt x="51689" y="133350"/>
                  </a:lnTo>
                  <a:lnTo>
                    <a:pt x="35307" y="118999"/>
                  </a:lnTo>
                  <a:lnTo>
                    <a:pt x="11049" y="87123"/>
                  </a:lnTo>
                  <a:lnTo>
                    <a:pt x="1016" y="67184"/>
                  </a:lnTo>
                  <a:lnTo>
                    <a:pt x="0" y="46102"/>
                  </a:lnTo>
                  <a:lnTo>
                    <a:pt x="6477" y="26417"/>
                  </a:lnTo>
                  <a:lnTo>
                    <a:pt x="20956" y="10923"/>
                  </a:lnTo>
                  <a:lnTo>
                    <a:pt x="39624" y="1143"/>
                  </a:lnTo>
                  <a:lnTo>
                    <a:pt x="60707" y="0"/>
                  </a:lnTo>
                  <a:lnTo>
                    <a:pt x="71756" y="2032"/>
                  </a:lnTo>
                  <a:lnTo>
                    <a:pt x="80519" y="6605"/>
                  </a:lnTo>
                  <a:lnTo>
                    <a:pt x="97028" y="20829"/>
                  </a:lnTo>
                  <a:lnTo>
                    <a:pt x="122301" y="53975"/>
                  </a:lnTo>
                  <a:lnTo>
                    <a:pt x="131064" y="72772"/>
                  </a:lnTo>
                  <a:lnTo>
                    <a:pt x="132208" y="93599"/>
                  </a:lnTo>
                  <a:lnTo>
                    <a:pt x="125731" y="113411"/>
                  </a:lnTo>
                  <a:lnTo>
                    <a:pt x="111252" y="130175"/>
                  </a:lnTo>
                  <a:close/>
                </a:path>
              </a:pathLst>
            </a:custGeom>
            <a:solidFill>
              <a:srgbClr val="000000"/>
            </a:solidFill>
            <a:ln w="0" algn="ctr">
              <a:solidFill>
                <a:srgbClr val="0000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52" name="Полилиния 330"/>
            <p:cNvSpPr>
              <a:spLocks noChangeArrowheads="1"/>
            </p:cNvSpPr>
            <p:nvPr/>
          </p:nvSpPr>
          <p:spPr bwMode="auto">
            <a:xfrm>
              <a:off x="7674111" y="5346700"/>
              <a:ext cx="73034" cy="79375"/>
            </a:xfrm>
            <a:custGeom>
              <a:avLst/>
              <a:gdLst>
                <a:gd name="T0" fmla="*/ 62661 w 72898"/>
                <a:gd name="T1" fmla="*/ 77496 h 78487"/>
                <a:gd name="T2" fmla="*/ 57000 w 72898"/>
                <a:gd name="T3" fmla="*/ 81206 h 78487"/>
                <a:gd name="T4" fmla="*/ 51467 w 72898"/>
                <a:gd name="T5" fmla="*/ 83542 h 78487"/>
                <a:gd name="T6" fmla="*/ 45806 w 72898"/>
                <a:gd name="T7" fmla="*/ 84916 h 78487"/>
                <a:gd name="T8" fmla="*/ 40273 w 72898"/>
                <a:gd name="T9" fmla="*/ 84916 h 78487"/>
                <a:gd name="T10" fmla="*/ 29080 w 72898"/>
                <a:gd name="T11" fmla="*/ 79970 h 78487"/>
                <a:gd name="T12" fmla="*/ 20200 w 72898"/>
                <a:gd name="T13" fmla="*/ 71589 h 78487"/>
                <a:gd name="T14" fmla="*/ 5660 w 72898"/>
                <a:gd name="T15" fmla="*/ 52488 h 78487"/>
                <a:gd name="T16" fmla="*/ 0 w 72898"/>
                <a:gd name="T17" fmla="*/ 40533 h 78487"/>
                <a:gd name="T18" fmla="*/ 0 w 72898"/>
                <a:gd name="T19" fmla="*/ 28580 h 78487"/>
                <a:gd name="T20" fmla="*/ 3344 w 72898"/>
                <a:gd name="T21" fmla="*/ 16627 h 78487"/>
                <a:gd name="T22" fmla="*/ 11196 w 72898"/>
                <a:gd name="T23" fmla="*/ 7144 h 78487"/>
                <a:gd name="T24" fmla="*/ 16854 w 72898"/>
                <a:gd name="T25" fmla="*/ 3709 h 78487"/>
                <a:gd name="T26" fmla="*/ 22257 w 72898"/>
                <a:gd name="T27" fmla="*/ 1237 h 78487"/>
                <a:gd name="T28" fmla="*/ 27921 w 72898"/>
                <a:gd name="T29" fmla="*/ 0 h 78487"/>
                <a:gd name="T30" fmla="*/ 39114 w 72898"/>
                <a:gd name="T31" fmla="*/ 2473 h 78487"/>
                <a:gd name="T32" fmla="*/ 44647 w 72898"/>
                <a:gd name="T33" fmla="*/ 4809 h 78487"/>
                <a:gd name="T34" fmla="*/ 53525 w 72898"/>
                <a:gd name="T35" fmla="*/ 13192 h 78487"/>
                <a:gd name="T36" fmla="*/ 68194 w 72898"/>
                <a:gd name="T37" fmla="*/ 32289 h 78487"/>
                <a:gd name="T38" fmla="*/ 73855 w 72898"/>
                <a:gd name="T39" fmla="*/ 44245 h 78487"/>
                <a:gd name="T40" fmla="*/ 73855 w 72898"/>
                <a:gd name="T41" fmla="*/ 56200 h 78487"/>
                <a:gd name="T42" fmla="*/ 70381 w 72898"/>
                <a:gd name="T43" fmla="*/ 68014 h 78487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w 72898"/>
                <a:gd name="T67" fmla="*/ 0 h 78487"/>
                <a:gd name="T68" fmla="*/ 72898 w 72898"/>
                <a:gd name="T69" fmla="*/ 78487 h 78487"/>
              </a:gdLst>
              <a:ahLst/>
              <a:cxnLst>
                <a:cxn ang="T44">
                  <a:pos x="T0" y="T1"/>
                </a:cxn>
                <a:cxn ang="T45">
                  <a:pos x="T2" y="T3"/>
                </a:cxn>
                <a:cxn ang="T46">
                  <a:pos x="T4" y="T5"/>
                </a:cxn>
                <a:cxn ang="T47">
                  <a:pos x="T6" y="T7"/>
                </a:cxn>
                <a:cxn ang="T48">
                  <a:pos x="T8" y="T9"/>
                </a:cxn>
                <a:cxn ang="T49">
                  <a:pos x="T10" y="T11"/>
                </a:cxn>
                <a:cxn ang="T50">
                  <a:pos x="T12" y="T13"/>
                </a:cxn>
                <a:cxn ang="T51">
                  <a:pos x="T14" y="T15"/>
                </a:cxn>
                <a:cxn ang="T52">
                  <a:pos x="T16" y="T17"/>
                </a:cxn>
                <a:cxn ang="T53">
                  <a:pos x="T18" y="T19"/>
                </a:cxn>
                <a:cxn ang="T54">
                  <a:pos x="T20" y="T21"/>
                </a:cxn>
                <a:cxn ang="T55">
                  <a:pos x="T22" y="T23"/>
                </a:cxn>
                <a:cxn ang="T56">
                  <a:pos x="T24" y="T25"/>
                </a:cxn>
                <a:cxn ang="T57">
                  <a:pos x="T26" y="T27"/>
                </a:cxn>
                <a:cxn ang="T58">
                  <a:pos x="T28" y="T29"/>
                </a:cxn>
                <a:cxn ang="T59">
                  <a:pos x="T30" y="T31"/>
                </a:cxn>
                <a:cxn ang="T60">
                  <a:pos x="T32" y="T33"/>
                </a:cxn>
                <a:cxn ang="T61">
                  <a:pos x="T34" y="T35"/>
                </a:cxn>
                <a:cxn ang="T62">
                  <a:pos x="T36" y="T37"/>
                </a:cxn>
                <a:cxn ang="T63">
                  <a:pos x="T38" y="T39"/>
                </a:cxn>
                <a:cxn ang="T64">
                  <a:pos x="T40" y="T41"/>
                </a:cxn>
                <a:cxn ang="T65">
                  <a:pos x="T42" y="T43"/>
                </a:cxn>
              </a:cxnLst>
              <a:rect l="T66" t="T67" r="T68" b="T69"/>
              <a:pathLst>
                <a:path w="72898" h="78487">
                  <a:moveTo>
                    <a:pt x="61849" y="71627"/>
                  </a:moveTo>
                  <a:lnTo>
                    <a:pt x="56261" y="75057"/>
                  </a:lnTo>
                  <a:lnTo>
                    <a:pt x="50800" y="77215"/>
                  </a:lnTo>
                  <a:lnTo>
                    <a:pt x="45212" y="78486"/>
                  </a:lnTo>
                  <a:lnTo>
                    <a:pt x="39751" y="78486"/>
                  </a:lnTo>
                  <a:lnTo>
                    <a:pt x="28702" y="73913"/>
                  </a:lnTo>
                  <a:lnTo>
                    <a:pt x="19939" y="66167"/>
                  </a:lnTo>
                  <a:lnTo>
                    <a:pt x="5588" y="48513"/>
                  </a:lnTo>
                  <a:lnTo>
                    <a:pt x="0" y="37464"/>
                  </a:lnTo>
                  <a:lnTo>
                    <a:pt x="0" y="26415"/>
                  </a:lnTo>
                  <a:lnTo>
                    <a:pt x="3302" y="15367"/>
                  </a:lnTo>
                  <a:lnTo>
                    <a:pt x="11049" y="6603"/>
                  </a:lnTo>
                  <a:lnTo>
                    <a:pt x="16637" y="3428"/>
                  </a:lnTo>
                  <a:lnTo>
                    <a:pt x="21970" y="1143"/>
                  </a:lnTo>
                  <a:lnTo>
                    <a:pt x="27558" y="0"/>
                  </a:lnTo>
                  <a:lnTo>
                    <a:pt x="38607" y="2286"/>
                  </a:lnTo>
                  <a:lnTo>
                    <a:pt x="44068" y="4445"/>
                  </a:lnTo>
                  <a:lnTo>
                    <a:pt x="52831" y="12192"/>
                  </a:lnTo>
                  <a:lnTo>
                    <a:pt x="67309" y="29845"/>
                  </a:lnTo>
                  <a:lnTo>
                    <a:pt x="72897" y="40894"/>
                  </a:lnTo>
                  <a:lnTo>
                    <a:pt x="72897" y="51943"/>
                  </a:lnTo>
                  <a:lnTo>
                    <a:pt x="69468" y="62864"/>
                  </a:lnTo>
                  <a:lnTo>
                    <a:pt x="61849" y="71627"/>
                  </a:lnTo>
                  <a:close/>
                </a:path>
              </a:pathLst>
            </a:custGeom>
            <a:solidFill>
              <a:srgbClr val="CCFF00"/>
            </a:solidFill>
            <a:ln w="0" algn="ctr">
              <a:solidFill>
                <a:srgbClr val="CCFF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53" name="Полилиния 331"/>
            <p:cNvSpPr>
              <a:spLocks noChangeArrowheads="1"/>
            </p:cNvSpPr>
            <p:nvPr/>
          </p:nvSpPr>
          <p:spPr bwMode="auto">
            <a:xfrm>
              <a:off x="7758259" y="5451476"/>
              <a:ext cx="770034" cy="947738"/>
            </a:xfrm>
            <a:custGeom>
              <a:avLst/>
              <a:gdLst>
                <a:gd name="T0" fmla="*/ 754731 w 771144"/>
                <a:gd name="T1" fmla="*/ 944318 h 948309"/>
                <a:gd name="T2" fmla="*/ 0 w 771144"/>
                <a:gd name="T3" fmla="*/ 5440 h 948309"/>
                <a:gd name="T4" fmla="*/ 3267 w 771144"/>
                <a:gd name="T5" fmla="*/ 1136 h 948309"/>
                <a:gd name="T6" fmla="*/ 7670 w 771144"/>
                <a:gd name="T7" fmla="*/ 0 h 948309"/>
                <a:gd name="T8" fmla="*/ 13202 w 771144"/>
                <a:gd name="T9" fmla="*/ 0 h 948309"/>
                <a:gd name="T10" fmla="*/ 762276 w 771144"/>
                <a:gd name="T11" fmla="*/ 934582 h 948309"/>
                <a:gd name="T12" fmla="*/ 763407 w 771144"/>
                <a:gd name="T13" fmla="*/ 940019 h 948309"/>
                <a:gd name="T14" fmla="*/ 760264 w 771144"/>
                <a:gd name="T15" fmla="*/ 943180 h 948309"/>
                <a:gd name="T16" fmla="*/ 756870 w 771144"/>
                <a:gd name="T17" fmla="*/ 944318 h 948309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w 771144"/>
                <a:gd name="T28" fmla="*/ 0 h 948309"/>
                <a:gd name="T29" fmla="*/ 771144 w 771144"/>
                <a:gd name="T30" fmla="*/ 948309 h 948309"/>
              </a:gdLst>
              <a:ahLst/>
              <a:cxnLst>
                <a:cxn ang="T18">
                  <a:pos x="T0" y="T1"/>
                </a:cxn>
                <a:cxn ang="T19">
                  <a:pos x="T2" y="T3"/>
                </a:cxn>
                <a:cxn ang="T20">
                  <a:pos x="T4" y="T5"/>
                </a:cxn>
                <a:cxn ang="T21">
                  <a:pos x="T6" y="T7"/>
                </a:cxn>
                <a:cxn ang="T22">
                  <a:pos x="T8" y="T9"/>
                </a:cxn>
                <a:cxn ang="T23">
                  <a:pos x="T10" y="T11"/>
                </a:cxn>
                <a:cxn ang="T24">
                  <a:pos x="T12" y="T13"/>
                </a:cxn>
                <a:cxn ang="T25">
                  <a:pos x="T14" y="T15"/>
                </a:cxn>
                <a:cxn ang="T26">
                  <a:pos x="T16" y="T17"/>
                </a:cxn>
              </a:cxnLst>
              <a:rect l="T27" t="T28" r="T29" b="T30"/>
              <a:pathLst>
                <a:path w="771144" h="948309">
                  <a:moveTo>
                    <a:pt x="762380" y="948308"/>
                  </a:moveTo>
                  <a:lnTo>
                    <a:pt x="0" y="5461"/>
                  </a:lnTo>
                  <a:lnTo>
                    <a:pt x="3302" y="1143"/>
                  </a:lnTo>
                  <a:lnTo>
                    <a:pt x="7747" y="0"/>
                  </a:lnTo>
                  <a:lnTo>
                    <a:pt x="13335" y="0"/>
                  </a:lnTo>
                  <a:lnTo>
                    <a:pt x="770001" y="938530"/>
                  </a:lnTo>
                  <a:lnTo>
                    <a:pt x="771143" y="943990"/>
                  </a:lnTo>
                  <a:lnTo>
                    <a:pt x="767968" y="947165"/>
                  </a:lnTo>
                  <a:lnTo>
                    <a:pt x="764540" y="948308"/>
                  </a:lnTo>
                  <a:lnTo>
                    <a:pt x="762380" y="948308"/>
                  </a:lnTo>
                  <a:close/>
                </a:path>
              </a:pathLst>
            </a:custGeom>
            <a:solidFill>
              <a:srgbClr val="FF1900"/>
            </a:solidFill>
            <a:ln w="0" algn="ctr">
              <a:solidFill>
                <a:srgbClr val="FF19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54" name="Полилиния 332"/>
            <p:cNvSpPr>
              <a:spLocks noChangeArrowheads="1"/>
            </p:cNvSpPr>
            <p:nvPr/>
          </p:nvSpPr>
          <p:spPr bwMode="auto">
            <a:xfrm>
              <a:off x="8077387" y="5114925"/>
              <a:ext cx="273084" cy="80963"/>
            </a:xfrm>
            <a:custGeom>
              <a:avLst/>
              <a:gdLst>
                <a:gd name="T0" fmla="*/ 0 w 273179"/>
                <a:gd name="T1" fmla="*/ 75967 h 80647"/>
                <a:gd name="T2" fmla="*/ 251606 w 273179"/>
                <a:gd name="T3" fmla="*/ 0 h 80647"/>
                <a:gd name="T4" fmla="*/ 272513 w 273179"/>
                <a:gd name="T5" fmla="*/ 82883 h 80647"/>
                <a:gd name="T6" fmla="*/ 0 60000 65536"/>
                <a:gd name="T7" fmla="*/ 0 60000 65536"/>
                <a:gd name="T8" fmla="*/ 0 60000 65536"/>
                <a:gd name="T9" fmla="*/ 0 w 273179"/>
                <a:gd name="T10" fmla="*/ 0 h 80647"/>
                <a:gd name="T11" fmla="*/ 273179 w 273179"/>
                <a:gd name="T12" fmla="*/ 80647 h 8064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73179" h="80647">
                  <a:moveTo>
                    <a:pt x="0" y="73915"/>
                  </a:moveTo>
                  <a:lnTo>
                    <a:pt x="252222" y="0"/>
                  </a:lnTo>
                  <a:lnTo>
                    <a:pt x="273178" y="80646"/>
                  </a:lnTo>
                  <a:lnTo>
                    <a:pt x="0" y="73915"/>
                  </a:lnTo>
                  <a:close/>
                </a:path>
              </a:pathLst>
            </a:custGeom>
            <a:solidFill>
              <a:srgbClr val="FF1900"/>
            </a:solidFill>
            <a:ln w="0" algn="ctr">
              <a:solidFill>
                <a:srgbClr val="FF19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55" name="Полилиния 333"/>
            <p:cNvSpPr>
              <a:spLocks noChangeArrowheads="1"/>
            </p:cNvSpPr>
            <p:nvPr/>
          </p:nvSpPr>
          <p:spPr bwMode="auto">
            <a:xfrm>
              <a:off x="8098026" y="5278438"/>
              <a:ext cx="293725" cy="128587"/>
            </a:xfrm>
            <a:custGeom>
              <a:avLst/>
              <a:gdLst>
                <a:gd name="T0" fmla="*/ 0 w 292990"/>
                <a:gd name="T1" fmla="*/ 0 h 128907"/>
                <a:gd name="T2" fmla="*/ 298173 w 292990"/>
                <a:gd name="T3" fmla="*/ 46554 h 128907"/>
                <a:gd name="T4" fmla="*/ 256685 w 292990"/>
                <a:gd name="T5" fmla="*/ 126683 h 128907"/>
                <a:gd name="T6" fmla="*/ 0 60000 65536"/>
                <a:gd name="T7" fmla="*/ 0 60000 65536"/>
                <a:gd name="T8" fmla="*/ 0 60000 65536"/>
                <a:gd name="T9" fmla="*/ 0 w 292990"/>
                <a:gd name="T10" fmla="*/ 0 h 128907"/>
                <a:gd name="T11" fmla="*/ 292990 w 292990"/>
                <a:gd name="T12" fmla="*/ 128907 h 128907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292990" h="128907">
                  <a:moveTo>
                    <a:pt x="0" y="0"/>
                  </a:moveTo>
                  <a:lnTo>
                    <a:pt x="292989" y="47371"/>
                  </a:lnTo>
                  <a:lnTo>
                    <a:pt x="252222" y="12890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1900"/>
            </a:solidFill>
            <a:ln w="0" algn="ctr">
              <a:solidFill>
                <a:srgbClr val="FF19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  <p:sp>
          <p:nvSpPr>
            <p:cNvPr id="17456" name="Полилиния 334"/>
            <p:cNvSpPr>
              <a:spLocks noChangeArrowheads="1"/>
            </p:cNvSpPr>
            <p:nvPr/>
          </p:nvSpPr>
          <p:spPr bwMode="auto">
            <a:xfrm>
              <a:off x="8071036" y="5332413"/>
              <a:ext cx="163532" cy="217487"/>
            </a:xfrm>
            <a:custGeom>
              <a:avLst/>
              <a:gdLst>
                <a:gd name="T0" fmla="*/ 0 w 164339"/>
                <a:gd name="T1" fmla="*/ 0 h 218314"/>
                <a:gd name="T2" fmla="*/ 158772 w 164339"/>
                <a:gd name="T3" fmla="*/ 193422 h 218314"/>
                <a:gd name="T4" fmla="*/ 78896 w 164339"/>
                <a:gd name="T5" fmla="*/ 212589 h 218314"/>
                <a:gd name="T6" fmla="*/ 0 60000 65536"/>
                <a:gd name="T7" fmla="*/ 0 60000 65536"/>
                <a:gd name="T8" fmla="*/ 0 60000 65536"/>
                <a:gd name="T9" fmla="*/ 0 w 164339"/>
                <a:gd name="T10" fmla="*/ 0 h 218314"/>
                <a:gd name="T11" fmla="*/ 164339 w 164339"/>
                <a:gd name="T12" fmla="*/ 218314 h 218314"/>
              </a:gdLst>
              <a:ahLst/>
              <a:cxnLst>
                <a:cxn ang="T6">
                  <a:pos x="T0" y="T1"/>
                </a:cxn>
                <a:cxn ang="T7">
                  <a:pos x="T2" y="T3"/>
                </a:cxn>
                <a:cxn ang="T8">
                  <a:pos x="T4" y="T5"/>
                </a:cxn>
              </a:cxnLst>
              <a:rect l="T9" t="T10" r="T11" b="T12"/>
              <a:pathLst>
                <a:path w="164339" h="218314">
                  <a:moveTo>
                    <a:pt x="0" y="0"/>
                  </a:moveTo>
                  <a:lnTo>
                    <a:pt x="164338" y="198629"/>
                  </a:lnTo>
                  <a:lnTo>
                    <a:pt x="81661" y="21831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F1900"/>
            </a:solidFill>
            <a:ln w="0" algn="ctr">
              <a:solidFill>
                <a:srgbClr val="FF1900"/>
              </a:solidFill>
              <a:round/>
              <a:headEnd/>
              <a:tailEnd/>
            </a:ln>
          </p:spPr>
          <p:txBody>
            <a:bodyPr lIns="82296" tIns="41148" rIns="82296" bIns="41148" anchor="ctr"/>
            <a:lstStyle/>
            <a:p>
              <a:endParaRPr lang="ru-RU"/>
            </a:p>
          </p:txBody>
        </p:sp>
      </p:grpSp>
      <p:pic>
        <p:nvPicPr>
          <p:cNvPr id="17412" name="Picture 4" descr="j0254454"/>
          <p:cNvPicPr>
            <a:picLocks noChangeAspect="1" noChangeArrowheads="1" noCrop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705600" y="4800600"/>
            <a:ext cx="1905000" cy="1411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629400" y="1371600"/>
            <a:ext cx="213360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4" name="WordArt 96"/>
          <p:cNvSpPr>
            <a:spLocks noChangeArrowheads="1" noChangeShapeType="1" noTextEdit="1"/>
          </p:cNvSpPr>
          <p:nvPr/>
        </p:nvSpPr>
        <p:spPr bwMode="auto">
          <a:xfrm>
            <a:off x="2571750" y="357188"/>
            <a:ext cx="5005388" cy="1119187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kern="1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+mn-lt"/>
              <a:ea typeface="+mn-lt"/>
              <a:cs typeface="+mn-lt"/>
            </a:endParaRPr>
          </a:p>
        </p:txBody>
      </p:sp>
      <p:sp>
        <p:nvSpPr>
          <p:cNvPr id="17415" name="Заголовок 48"/>
          <p:cNvSpPr>
            <a:spLocks noGrp="1"/>
          </p:cNvSpPr>
          <p:nvPr>
            <p:ph type="title"/>
          </p:nvPr>
        </p:nvSpPr>
        <p:spPr>
          <a:xfrm>
            <a:off x="685800" y="357188"/>
            <a:ext cx="7772400" cy="1143000"/>
          </a:xfrm>
        </p:spPr>
        <p:txBody>
          <a:bodyPr/>
          <a:lstStyle/>
          <a:p>
            <a:pPr eaLnBrk="1" hangingPunct="1"/>
            <a:r>
              <a:rPr lang="ru-RU" sz="4000" dirty="0">
                <a:solidFill>
                  <a:srgbClr val="E46C0A"/>
                </a:solidFill>
              </a:rPr>
              <a:t>Игра «Найди лишнее»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Рисунок 2" descr="MSOfficePNG(7).pn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2875" y="2286000"/>
            <a:ext cx="8664575" cy="431800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64602" name="Picture 5" descr="C:\Program Files\Microsoft Office\MEDIA\CAGCAT10\j0252349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1750116">
            <a:off x="1371600" y="1219200"/>
            <a:ext cx="1676400" cy="1019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92" descr="портной"/>
          <p:cNvPicPr>
            <a:picLocks noChangeAspect="1" noChangeArrowheads="1"/>
          </p:cNvPicPr>
          <p:nvPr/>
        </p:nvPicPr>
        <p:blipFill>
          <a:blip r:embed="rId4"/>
          <a:srcRect l="20833" t="3999" r="18750" b="17999"/>
          <a:stretch>
            <a:fillRect/>
          </a:stretch>
        </p:blipFill>
        <p:spPr bwMode="auto">
          <a:xfrm>
            <a:off x="3505200" y="1066800"/>
            <a:ext cx="2209800" cy="445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WordArt 93"/>
          <p:cNvSpPr>
            <a:spLocks noChangeArrowheads="1" noChangeShapeType="1" noTextEdit="1"/>
          </p:cNvSpPr>
          <p:nvPr/>
        </p:nvSpPr>
        <p:spPr bwMode="auto">
          <a:xfrm>
            <a:off x="2209800" y="228600"/>
            <a:ext cx="4724400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9525">
                  <a:noFill/>
                  <a:round/>
                  <a:headEnd/>
                  <a:tailEnd/>
                </a:ln>
                <a:gradFill rotWithShape="1">
                  <a:gsLst>
                    <a:gs pos="0">
                      <a:srgbClr val="9999FF"/>
                    </a:gs>
                    <a:gs pos="100000">
                      <a:srgbClr val="009999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+mn-lt"/>
                <a:ea typeface="+mn-lt"/>
                <a:cs typeface="+mn-lt"/>
              </a:rPr>
              <a:t>Что лишнее?</a:t>
            </a:r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46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46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4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62" name="WordArt 41"/>
          <p:cNvSpPr>
            <a:spLocks noChangeArrowheads="1" noChangeShapeType="1" noTextEdit="1"/>
          </p:cNvSpPr>
          <p:nvPr/>
        </p:nvSpPr>
        <p:spPr bwMode="auto">
          <a:xfrm>
            <a:off x="1905000" y="381000"/>
            <a:ext cx="4724400" cy="7080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198"/>
              </a:avLst>
            </a:prstTxWarp>
          </a:bodyPr>
          <a:lstStyle/>
          <a:p>
            <a:pPr algn="ctr"/>
            <a:endParaRPr lang="ru-RU" sz="3600" kern="10" dirty="0">
              <a:ln w="9525">
                <a:noFill/>
                <a:round/>
                <a:headEnd/>
                <a:tailEnd/>
              </a:ln>
              <a:gradFill rotWithShape="1">
                <a:gsLst>
                  <a:gs pos="0">
                    <a:srgbClr val="9999FF"/>
                  </a:gs>
                  <a:gs pos="100000">
                    <a:srgbClr val="009999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C0C0C0">
                    <a:alpha val="79999"/>
                  </a:srgbClr>
                </a:outerShdw>
              </a:effectLst>
              <a:latin typeface="+mn-lt"/>
              <a:ea typeface="+mn-lt"/>
              <a:cs typeface="+mn-lt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E6A74337-35F8-F005-2D5A-E92BA1AFBA6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63360" y="44624"/>
            <a:ext cx="5207679" cy="6768752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5" name="Рисунок 7" descr="педиатр(1).jpg"/>
          <p:cNvPicPr>
            <a:picLocks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696200" y="914400"/>
            <a:ext cx="1066800" cy="176371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1506" name="Рисунок 9" descr="продавец(1).jpg"/>
          <p:cNvPicPr>
            <a:picLocks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620000" y="4572000"/>
            <a:ext cx="1066800" cy="1503363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95400" y="1600200"/>
            <a:ext cx="6705600" cy="4724400"/>
          </a:xfrm>
        </p:spPr>
        <p:txBody>
          <a:bodyPr/>
          <a:lstStyle/>
          <a:p>
            <a:pPr marL="180975" indent="20638" eaLnBrk="1" hangingPunct="1">
              <a:lnSpc>
                <a:spcPct val="90000"/>
              </a:lnSpc>
              <a:buFontTx/>
              <a:buNone/>
            </a:pPr>
            <a:r>
              <a:rPr lang="ru-RU" altLang="ru-RU" sz="6000" b="1" dirty="0"/>
              <a:t>Сегодня на уроке я  научился….</a:t>
            </a:r>
          </a:p>
          <a:p>
            <a:pPr marL="180975" indent="20638" eaLnBrk="1" hangingPunct="1">
              <a:lnSpc>
                <a:spcPct val="90000"/>
              </a:lnSpc>
              <a:buFontTx/>
              <a:buNone/>
            </a:pPr>
            <a:endParaRPr lang="ru-RU" altLang="ru-RU" sz="6000" b="1" dirty="0"/>
          </a:p>
          <a:p>
            <a:pPr marL="180975" indent="20638" eaLnBrk="1" hangingPunct="1">
              <a:lnSpc>
                <a:spcPct val="90000"/>
              </a:lnSpc>
              <a:buFontTx/>
              <a:buNone/>
            </a:pPr>
            <a:r>
              <a:rPr lang="ru-RU" altLang="ru-RU" sz="6000" b="1" dirty="0"/>
              <a:t>Сегодня на уроке я  узнал….</a:t>
            </a:r>
          </a:p>
        </p:txBody>
      </p:sp>
      <p:sp>
        <p:nvSpPr>
          <p:cNvPr id="97284" name="Прямоугольник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143000"/>
          </a:xfrm>
          <a:effectLst>
            <a:outerShdw dist="35921" dir="2700000" algn="ctr" rotWithShape="0">
              <a:srgbClr val="808080"/>
            </a:outerShdw>
          </a:effectLst>
        </p:spPr>
        <p:txBody>
          <a:bodyPr rtlCol="0">
            <a:normAutofit/>
          </a:bodyPr>
          <a:lstStyle/>
          <a:p>
            <a:pPr defTabSz="822325" eaLnBrk="1" fontAlgn="auto" hangingPunct="1">
              <a:spcAft>
                <a:spcPts val="0"/>
              </a:spcAft>
              <a:defRPr/>
            </a:pPr>
            <a:r>
              <a:rPr lang="ru-RU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ВСЕ  ПРОФЕССИИ  ВАЖНЫ!</a:t>
            </a:r>
          </a:p>
        </p:txBody>
      </p:sp>
      <p:sp>
        <p:nvSpPr>
          <p:cNvPr id="97285" name="Прямоугольник 2"/>
          <p:cNvSpPr>
            <a:spLocks noChangeArrowheads="1"/>
          </p:cNvSpPr>
          <p:nvPr/>
        </p:nvSpPr>
        <p:spPr bwMode="auto">
          <a:xfrm>
            <a:off x="609600" y="57150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anchor="ctr"/>
          <a:lstStyle/>
          <a:p>
            <a:pPr algn="ctr" defTabSz="822325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4400" b="1">
                <a:solidFill>
                  <a:schemeClr val="accent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+mn-lt"/>
                <a:cs typeface="+mn-cs"/>
              </a:rPr>
              <a:t>ВСЕ  ПРОФЕССИИ  НУЖНЫ!</a:t>
            </a:r>
          </a:p>
        </p:txBody>
      </p:sp>
      <p:pic>
        <p:nvPicPr>
          <p:cNvPr id="21510" name="Рисунок 8" descr="пожарный(1).jpg"/>
          <p:cNvPicPr>
            <a:picLocks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33400" y="4495800"/>
            <a:ext cx="1009650" cy="1476375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1511" name="Рисунок 4" descr="милиционер(1).jpg"/>
          <p:cNvPicPr>
            <a:picLocks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28600" y="914400"/>
            <a:ext cx="1143000" cy="160020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1512" name="Рисунок 5" descr="парикмахер(1).jpg"/>
          <p:cNvPicPr>
            <a:picLocks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04800" y="2895600"/>
            <a:ext cx="914400" cy="1371600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  <p:pic>
        <p:nvPicPr>
          <p:cNvPr id="21513" name="Рисунок 10" descr="тракторист(1).jpg"/>
          <p:cNvPicPr>
            <a:picLocks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848600" y="2819400"/>
            <a:ext cx="990600" cy="1500188"/>
          </a:xfrm>
          <a:prstGeom prst="rect">
            <a:avLst/>
          </a:prstGeom>
          <a:solidFill>
            <a:srgbClr val="000000">
              <a:alpha val="0"/>
            </a:srgbClr>
          </a:solidFill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871</TotalTime>
  <Words>62</Words>
  <Application>Microsoft Office PowerPoint</Application>
  <PresentationFormat>Экран (4:3)</PresentationFormat>
  <Paragraphs>13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9" baseType="lpstr">
      <vt:lpstr>Arial</vt:lpstr>
      <vt:lpstr>Calibri</vt:lpstr>
      <vt:lpstr>Тема Office</vt:lpstr>
      <vt:lpstr>Презентация PowerPoint</vt:lpstr>
      <vt:lpstr>Презентация PowerPoint</vt:lpstr>
      <vt:lpstr>Игра «Найди лишнее»</vt:lpstr>
      <vt:lpstr>Презентация PowerPoint</vt:lpstr>
      <vt:lpstr>Презентация PowerPoint</vt:lpstr>
      <vt:lpstr>ВСЕ  ПРОФЕССИИ  ВАЖНЫ!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Димка</dc:creator>
  <cp:lastModifiedBy>Верейкина Алена</cp:lastModifiedBy>
  <cp:revision>100</cp:revision>
  <dcterms:created xsi:type="dcterms:W3CDTF">2014-11-15T16:52:35Z</dcterms:created>
  <dcterms:modified xsi:type="dcterms:W3CDTF">2024-01-06T19:02:23Z</dcterms:modified>
</cp:coreProperties>
</file>