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1" r:id="rId8"/>
    <p:sldId id="264" r:id="rId9"/>
    <p:sldId id="262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2C1E5-D71E-4FF0-AACF-37FDE98C2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BB5B2E-4938-4698-ACD4-AAD3BFD261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A210D5-9342-4594-939A-4181B824C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DF5568-5649-4F32-9EEE-CE74BE686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821534-BE2A-48AE-ADA1-2F30F844E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E41B2-1912-4773-9D90-ECFF47D06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48FB4E-C07B-497D-9455-A3E66A0428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94F9D4-7722-49E9-A623-F38D44440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73C392-ABC6-4745-B11D-4499B389A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D840D5-C20C-4DAA-AC45-38CA1935C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074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799A4AB-91CE-4501-BCB2-D4F19A7F14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BC144E-8515-4B2C-ADB4-B60DB60453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D7837C-2468-425E-9033-A7FD00C68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03CB8F-EBD6-424B-8F7C-02472978A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A0D35A-656D-4473-8080-8938A05C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72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E9EBA-D8C4-475E-B8C2-BC3055C46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CF0579-DFA3-4366-9689-1E127E53D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29E42C-7D75-44F6-924D-920E603E2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1AE62C-ED14-41B4-A9B3-DC6055CDC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CAA1A7-1253-4B72-8B30-870E1DC20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144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6888E-D287-41E1-B8BE-79974482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A35BAA-AB5F-481B-88A0-70AB88F20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8A69CD-82C6-48DE-91AD-AC2D230FD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85F1D2-B5D3-48AD-8688-FC8FD22A6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D4C0A8-E8D9-46DE-9258-AD10E5F9A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7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DCBE0-2594-41E0-8F52-D8C39CCB5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14515B-CA4A-4F30-91DD-AAF636C20E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F36FDC-0582-4CBA-B469-A3852E2E8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A85853-DBB7-4769-934A-F91C01CE8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818F2D-F982-43DC-9774-47E48EF1E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434EDA-0480-4BA4-BEA9-EBFC7ECCF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191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F84D2E-82B0-4334-A024-B565F5AC8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AA4AAA-E5D5-473E-BB0A-CA3E616F3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E06807-DE7D-45A8-A2BA-0E3ED50BE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A036C16-7797-4C37-8BB4-B86319E35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B41FFCF-01A8-4B4B-AD66-1E323D3252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A9D3D6-C78C-480E-87C6-E9EFB5726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5CE4456-1934-42D9-80C3-CFA952931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181EC3-CD27-454A-BBBD-B8BE163D1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28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398D0-02FB-4CCF-BC33-4B63F493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8B6487-8AD3-4DA9-AD6F-9870551D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7D52AA-175F-4D32-BC18-AB66F7A9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B587701-105A-4CF9-861C-3D8402AD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590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BCFF9F0-8F47-48CB-B318-605A5B94A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5F19324-1891-4C2B-88E8-0796EF26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168322-6C43-4000-B9F4-4B19086BF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90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8709A-E10B-4D23-99F5-7A318B56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953731-D57B-4DFA-A514-EB891F64C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850B1-82DC-4BB2-A40C-425DAA8B2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71B54B-48FE-4AF5-B93F-BD4F21B77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F9D1DD-46BD-4F68-934A-4EA4E6908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2385D3-703E-48C4-8CC0-3D155D169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81DFA-A948-41CA-9651-4A04B1D8F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E5C147A-6B2A-433A-966F-01318877D3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0E4B8C-2D1D-4933-9366-48596CAD5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20CE8F-99EA-43CD-A1C0-196058E3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99A81A-4F3C-4901-8C4E-D1ACE42A8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0C0BF0-1B9F-4392-8B81-E5F794646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09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A71608-E4C4-4CE9-8A9A-6ADB2EF40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33B044-7626-4411-8DDD-1324349F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C6CE19-C226-4830-9AD5-5079EF9FE8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BE10A-7BA3-42F0-9620-7EB66DAFBF93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72553C-002B-4E6C-8B2D-16771A423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52B61D-DAAE-4725-B370-4D53F604E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85FE4-74FF-40BE-B057-7BB4790DA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06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810B15-B3D9-436F-B693-302639806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96181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Сказочные герои на букву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FC563E-91B6-4B15-912D-960F5DA7EA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8A3A60-8338-4ABF-8185-39BFAB286DA1}"/>
              </a:ext>
            </a:extLst>
          </p:cNvPr>
          <p:cNvSpPr/>
          <p:nvPr/>
        </p:nvSpPr>
        <p:spPr>
          <a:xfrm>
            <a:off x="4188266" y="1768122"/>
            <a:ext cx="3815468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val="316950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5C6ADA-476A-4594-98AF-F5DB956FA35D}"/>
              </a:ext>
            </a:extLst>
          </p:cNvPr>
          <p:cNvSpPr txBox="1"/>
          <p:nvPr/>
        </p:nvSpPr>
        <p:spPr>
          <a:xfrm>
            <a:off x="228600" y="411672"/>
            <a:ext cx="6093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важней она в загадке,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и в погребе жила: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Репку вытащить из грядки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 с бабкой помогла.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F081DB-6DEB-4E4D-9FD0-BF69AAECE8E0}"/>
              </a:ext>
            </a:extLst>
          </p:cNvPr>
          <p:cNvSpPr txBox="1"/>
          <p:nvPr/>
        </p:nvSpPr>
        <p:spPr>
          <a:xfrm>
            <a:off x="498423" y="4848760"/>
            <a:ext cx="60935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90CF6F-F54C-48BF-9C6B-A59A2981C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154" y="0"/>
            <a:ext cx="6492748" cy="694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1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A64D7A-D601-4191-A977-6B04F45859EF}"/>
              </a:ext>
            </a:extLst>
          </p:cNvPr>
          <p:cNvSpPr txBox="1"/>
          <p:nvPr/>
        </p:nvSpPr>
        <p:spPr>
          <a:xfrm>
            <a:off x="5670029" y="359525"/>
            <a:ext cx="60935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и маленький совсем,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зато помог он всем.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Путь-дорогу замечал,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крошки-камешки бросал.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он не мог иначе —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добрый … 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F02275-1F27-4A23-B42D-4FC707288BAE}"/>
              </a:ext>
            </a:extLst>
          </p:cNvPr>
          <p:cNvSpPr txBox="1"/>
          <p:nvPr/>
        </p:nvSpPr>
        <p:spPr>
          <a:xfrm>
            <a:off x="4572000" y="5081428"/>
            <a:ext cx="741013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с пальчик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7A6489-2566-49E0-8A0F-C2F3B9FC41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732" t="9538" r="39444" b="10268"/>
          <a:stretch/>
        </p:blipFill>
        <p:spPr>
          <a:xfrm>
            <a:off x="408892" y="159327"/>
            <a:ext cx="3923265" cy="669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1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7AD1FE-29CC-4F3C-8846-56DA62A389D2}"/>
              </a:ext>
            </a:extLst>
          </p:cNvPr>
          <p:cNvSpPr txBox="1"/>
          <p:nvPr/>
        </p:nvSpPr>
        <p:spPr>
          <a:xfrm>
            <a:off x="408483" y="389109"/>
            <a:ext cx="60935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детей не заставляет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то, что не хотят.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на свете позволяет,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хоть по небу летят!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грустите днем и ночью!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Скучно? Вызывайте срочно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дом или прямо в офис</a:t>
            </a:r>
          </a:p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Суперняню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C6F46F-815B-45AA-BEE5-2792ECD035C7}"/>
              </a:ext>
            </a:extLst>
          </p:cNvPr>
          <p:cNvSpPr txBox="1"/>
          <p:nvPr/>
        </p:nvSpPr>
        <p:spPr>
          <a:xfrm>
            <a:off x="663314" y="4829544"/>
            <a:ext cx="64869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Мэри Поппинс.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53EE7A-97F1-446A-A2F3-B384B5B25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029" y="-163257"/>
            <a:ext cx="4379574" cy="687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2E5F361-CECC-4A4B-AF52-BF4B624BECEA}"/>
              </a:ext>
            </a:extLst>
          </p:cNvPr>
          <p:cNvSpPr txBox="1"/>
          <p:nvPr/>
        </p:nvSpPr>
        <p:spPr>
          <a:xfrm>
            <a:off x="528404" y="382330"/>
            <a:ext cx="558758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Эту девочку мы знаем,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всех кукол отличаем,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голубыми волосами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красивыми глазами.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вежлива была,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домике в лесу жила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учила Буратино,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девочка — … 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A08FE4-217B-4956-A750-E24D324044EB}"/>
              </a:ext>
            </a:extLst>
          </p:cNvPr>
          <p:cNvSpPr txBox="1"/>
          <p:nvPr/>
        </p:nvSpPr>
        <p:spPr>
          <a:xfrm>
            <a:off x="423473" y="5099367"/>
            <a:ext cx="542269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0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Мальвина</a:t>
            </a:r>
            <a:endParaRPr lang="ru-RU" sz="8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лакат вырубной. Мальвина ( из мультфильма Приключения ...">
            <a:extLst>
              <a:ext uri="{FF2B5EF4-FFF2-40B4-BE49-F238E27FC236}">
                <a16:creationId xmlns:a16="http://schemas.microsoft.com/office/drawing/2014/main" id="{AA032080-6254-4FA1-BE22-2140C1DA2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70" y="0"/>
            <a:ext cx="49530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11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C9FDE0-A23F-49FF-AFA7-0BF6BB911007}"/>
              </a:ext>
            </a:extLst>
          </p:cNvPr>
          <p:cNvSpPr txBox="1"/>
          <p:nvPr/>
        </p:nvSpPr>
        <p:spPr>
          <a:xfrm>
            <a:off x="4931764" y="352349"/>
            <a:ext cx="701539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 с ним знаком давно</a:t>
            </a:r>
          </a:p>
          <a:p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 нему влетел в окно.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47E7A6-98CE-4FC7-B5BE-31952A747DEB}"/>
              </a:ext>
            </a:extLst>
          </p:cNvPr>
          <p:cNvSpPr txBox="1"/>
          <p:nvPr/>
        </p:nvSpPr>
        <p:spPr>
          <a:xfrm>
            <a:off x="5909873" y="4684506"/>
            <a:ext cx="60935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Малыш</a:t>
            </a:r>
            <a:endParaRPr lang="ru-RU" sz="9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Малыш и карлсон (37 шт.) - #3467">
            <a:extLst>
              <a:ext uri="{FF2B5EF4-FFF2-40B4-BE49-F238E27FC236}">
                <a16:creationId xmlns:a16="http://schemas.microsoft.com/office/drawing/2014/main" id="{5A92C5FE-6A56-41C6-AE58-16B10E6540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89"/>
          <a:stretch/>
        </p:blipFill>
        <p:spPr bwMode="auto">
          <a:xfrm>
            <a:off x="772478" y="0"/>
            <a:ext cx="3571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8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57B4C83-A524-4402-864C-285EF0A3C410}"/>
              </a:ext>
            </a:extLst>
          </p:cNvPr>
          <p:cNvSpPr txBox="1"/>
          <p:nvPr/>
        </p:nvSpPr>
        <p:spPr>
          <a:xfrm>
            <a:off x="468443" y="651514"/>
            <a:ext cx="6093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чаще тёмной заблудилась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избушке поселилась.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медведя на свой страх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Пожила она в гостях.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03D750-73F1-4B1F-A67C-FA9E807A856B}"/>
              </a:ext>
            </a:extLst>
          </p:cNvPr>
          <p:cNvSpPr txBox="1"/>
          <p:nvPr/>
        </p:nvSpPr>
        <p:spPr>
          <a:xfrm>
            <a:off x="1038070" y="4683868"/>
            <a:ext cx="60935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Маша</a:t>
            </a:r>
          </a:p>
        </p:txBody>
      </p:sp>
      <p:pic>
        <p:nvPicPr>
          <p:cNvPr id="4098" name="Picture 2" descr="Маша | Маша и Медведь Вики | Fandom">
            <a:extLst>
              <a:ext uri="{FF2B5EF4-FFF2-40B4-BE49-F238E27FC236}">
                <a16:creationId xmlns:a16="http://schemas.microsoft.com/office/drawing/2014/main" id="{32766C9F-2852-4CD1-86A1-3B2B46BA6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722" y="184722"/>
            <a:ext cx="6673278" cy="667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8A5A92-6780-4B34-802D-EBC450D8375B}"/>
              </a:ext>
            </a:extLst>
          </p:cNvPr>
          <p:cNvSpPr txBox="1"/>
          <p:nvPr/>
        </p:nvSpPr>
        <p:spPr>
          <a:xfrm>
            <a:off x="6098500" y="494437"/>
            <a:ext cx="60935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Всем известен этот кот,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хозяйство сам ведёт: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Убирает, шьёт, готовит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корову даже доит.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 у него забот —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Мальчик, пёс и огород.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D5FB48-345C-43A9-9EE9-0949634568FA}"/>
              </a:ext>
            </a:extLst>
          </p:cNvPr>
          <p:cNvSpPr txBox="1"/>
          <p:nvPr/>
        </p:nvSpPr>
        <p:spPr>
          <a:xfrm>
            <a:off x="6254646" y="5114355"/>
            <a:ext cx="60935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0" i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Матроскин</a:t>
            </a:r>
            <a:endParaRPr lang="ru-RU" sz="8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Мини-плакат &quot;Кот Матроскин&quot; (из мультфильма &quot;Простоквашино ...">
            <a:extLst>
              <a:ext uri="{FF2B5EF4-FFF2-40B4-BE49-F238E27FC236}">
                <a16:creationId xmlns:a16="http://schemas.microsoft.com/office/drawing/2014/main" id="{930A4CD0-231C-4FD9-AA1A-9B7A3F5BC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24" y="0"/>
            <a:ext cx="5292465" cy="645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6B7D24-F932-4B38-B23C-43FE993CDF74}"/>
              </a:ext>
            </a:extLst>
          </p:cNvPr>
          <p:cNvSpPr txBox="1"/>
          <p:nvPr/>
        </p:nvSpPr>
        <p:spPr>
          <a:xfrm>
            <a:off x="209862" y="359524"/>
            <a:ext cx="60935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по дороге шла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копеечку нашла,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Самовар себе купила,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Чаем всех жуков поила.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хозяйка-молодуха?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— … 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1900BF-9BB1-4714-B186-B62E0DD24323}"/>
              </a:ext>
            </a:extLst>
          </p:cNvPr>
          <p:cNvSpPr txBox="1"/>
          <p:nvPr/>
        </p:nvSpPr>
        <p:spPr>
          <a:xfrm>
            <a:off x="198620" y="4241978"/>
            <a:ext cx="6093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 - Цокотуха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257D0B-0CB5-43DC-8A72-4F18F7FDD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637" y="329784"/>
            <a:ext cx="7333363" cy="617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4F2F21-4315-44DC-B65C-5E448AE0294A}"/>
              </a:ext>
            </a:extLst>
          </p:cNvPr>
          <p:cNvSpPr txBox="1"/>
          <p:nvPr/>
        </p:nvSpPr>
        <p:spPr>
          <a:xfrm>
            <a:off x="5640050" y="576564"/>
            <a:ext cx="60935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Умывальников начальник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мочалок командир,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 чистых и опрятных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Знаменитый … 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C9BBF-4C53-4842-91BE-1B36B1338E0E}"/>
              </a:ext>
            </a:extLst>
          </p:cNvPr>
          <p:cNvSpPr txBox="1"/>
          <p:nvPr/>
        </p:nvSpPr>
        <p:spPr>
          <a:xfrm flipH="1">
            <a:off x="6100995" y="4961745"/>
            <a:ext cx="520158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468A6A-FC93-4229-B878-7FA18953F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85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A7A14C-B809-4578-A814-8C5F260929B7}"/>
              </a:ext>
            </a:extLst>
          </p:cNvPr>
          <p:cNvSpPr txBox="1"/>
          <p:nvPr/>
        </p:nvSpPr>
        <p:spPr>
          <a:xfrm>
            <a:off x="468443" y="756445"/>
            <a:ext cx="60935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в джунглях очутился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волками подружился,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медведем, и с пантерой,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 сильный он и смелый.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4FE42A-9688-4F85-82F4-415132D10305}"/>
              </a:ext>
            </a:extLst>
          </p:cNvPr>
          <p:cNvSpPr txBox="1"/>
          <p:nvPr/>
        </p:nvSpPr>
        <p:spPr>
          <a:xfrm>
            <a:off x="483433" y="5028642"/>
            <a:ext cx="60935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Маугли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1A49BE-F26B-46B9-B279-17AE62D3A2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67" r="24033"/>
          <a:stretch/>
        </p:blipFill>
        <p:spPr>
          <a:xfrm>
            <a:off x="6790545" y="164892"/>
            <a:ext cx="5051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3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315C10-AFD4-4576-B9E0-BF23B7CCA90B}"/>
              </a:ext>
            </a:extLst>
          </p:cNvPr>
          <p:cNvSpPr txBox="1"/>
          <p:nvPr/>
        </p:nvSpPr>
        <p:spPr>
          <a:xfrm>
            <a:off x="7079105" y="389506"/>
            <a:ext cx="60935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немолодой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преогромной бородой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Привёл с собой за ручку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вам на праздник внучку.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Отвечайте на вопрос: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кто же? Дед……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A53D42-768B-4AEA-9D8C-EA31D51EF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64" y="134912"/>
            <a:ext cx="5629001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1F9A7C-C95E-46B4-9228-EDDBAB75076E}"/>
              </a:ext>
            </a:extLst>
          </p:cNvPr>
          <p:cNvSpPr txBox="1"/>
          <p:nvPr/>
        </p:nvSpPr>
        <p:spPr>
          <a:xfrm>
            <a:off x="6307112" y="4604691"/>
            <a:ext cx="61684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</a:t>
            </a:r>
          </a:p>
        </p:txBody>
      </p:sp>
    </p:spTree>
    <p:extLst>
      <p:ext uri="{BB962C8B-B14F-4D97-AF65-F5344CB8AC3E}">
        <p14:creationId xmlns:p14="http://schemas.microsoft.com/office/powerpoint/2010/main" val="194034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305</Words>
  <Application>Microsoft Office PowerPoint</Application>
  <PresentationFormat>Широкоэкранный</PresentationFormat>
  <Paragraphs>59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Сказочные герои на букву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сказок на букву М.</dc:title>
  <dc:creator>Viktoria Sergeeva</dc:creator>
  <cp:lastModifiedBy>Viktoria Sergeeva</cp:lastModifiedBy>
  <cp:revision>2</cp:revision>
  <dcterms:created xsi:type="dcterms:W3CDTF">2023-12-11T15:10:38Z</dcterms:created>
  <dcterms:modified xsi:type="dcterms:W3CDTF">2023-12-11T16:08:18Z</dcterms:modified>
</cp:coreProperties>
</file>