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20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gradFill flip="none" rotWithShape="1">
          <a:gsLst>
            <a:gs pos="0">
              <a:srgbClr val="B1DDFF"/>
            </a:gs>
            <a:gs pos="100000">
              <a:srgbClr val="B1DDFF">
                <a:lumMod val="64000"/>
                <a:lumOff val="36000"/>
              </a:srgb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12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368300" ty="203200" sx="64000" sy="64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C</a:t>
            </a:r>
          </a:p>
        </p:txBody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2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bg2"/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1">
                  <a:lumMod val="20000"/>
                  <a:lumOff val="8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1">
                  <a:lumMod val="20000"/>
                  <a:lumOff val="8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1">
                  <a:lumMod val="20000"/>
                  <a:lumOff val="8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2AED8E5B-0D98-4FE1-9B26-D1041E3A89F9}" type="datetimeFigureOut">
              <a:rPr lang="en-US" dirty="0"/>
              <a:t>1/6/2024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159CD-DA3A-463F-AFEF-A68838A6859B}" type="datetimeFigureOut">
              <a:rPr lang="en-US" dirty="0"/>
              <a:t>1/6/2024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2A925-E007-46C2-84AB-35EE10DCAD39}" type="datetimeFigureOut">
              <a:rPr lang="en-US" dirty="0"/>
              <a:t>1/6/2024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C2DCB-466C-4061-8D51-D3254DD77FA1}" type="datetimeFigureOut">
              <a:rPr lang="en-US" dirty="0"/>
              <a:t>1/6/2024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gradFill flip="none" rotWithShape="1">
          <a:gsLst>
            <a:gs pos="0">
              <a:schemeClr val="bg2">
                <a:tint val="80000"/>
                <a:shade val="100000"/>
                <a:satMod val="300000"/>
              </a:schemeClr>
            </a:gs>
            <a:gs pos="100000">
              <a:srgbClr val="B1DDFF">
                <a:lumMod val="64000"/>
                <a:lumOff val="36000"/>
              </a:srgb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12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68300" ty="203200" sx="64000" sy="64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C</a:t>
            </a:r>
          </a:p>
        </p:txBody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2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bg2"/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1">
                  <a:lumMod val="20000"/>
                  <a:lumOff val="8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1">
                  <a:lumMod val="20000"/>
                  <a:lumOff val="8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1">
                  <a:lumMod val="20000"/>
                  <a:lumOff val="8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bg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8642357F-39F6-401C-9FF8-3072724998F3}" type="datetimeFigureOut">
              <a:rPr lang="en-US" dirty="0"/>
              <a:t>1/6/2024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DB09B-D413-414E-B13F-B1984CD8FF65}" type="datetimeFigureOut">
              <a:rPr lang="en-US" dirty="0"/>
              <a:t>1/6/2024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8F992-55E7-4B2D-A6F1-8C9243CBFE1B}" type="datetimeFigureOut">
              <a:rPr lang="en-US" dirty="0"/>
              <a:t>1/6/2024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98110-BAA6-4256-A2E5-BB66A47D2616}" type="datetimeFigureOut">
              <a:rPr lang="en-US" dirty="0"/>
              <a:t>1/6/2024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03892-3343-4E4E-B81B-70A099359AD2}" type="datetimeFigureOut">
              <a:rPr lang="en-US" dirty="0"/>
              <a:t>1/6/2024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2F85-D33A-46AF-9088-5A7400C1018E}" type="datetimeFigureOut">
              <a:rPr lang="en-US" dirty="0"/>
              <a:t>1/6/2024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rgbClr val="969696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ffectLst>
                  <a:outerShdw blurRad="12700" dist="381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3EB3A624-F501-46A9-B8CA-4949E24E27C8}" type="datetimeFigureOut">
              <a:rPr lang="en-US" dirty="0"/>
              <a:t>1/6/2024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 lang="en-US" sz="1000" kern="12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12700" dist="381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0C4D3C1-679D-44D8-8A9C-D402CE4EF569}" type="datetimeFigureOut">
              <a:rPr lang="en-US" dirty="0"/>
              <a:t>1/6/2024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14667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76656" y="1963248"/>
            <a:ext cx="10913757" cy="859170"/>
          </a:xfrm>
        </p:spPr>
        <p:txBody>
          <a:bodyPr/>
          <a:lstStyle/>
          <a:p>
            <a:r>
              <a:rPr lang="ru-RU" sz="9600" dirty="0" smtClean="0">
                <a:latin typeface="Airfool" panose="02000500000000000000" pitchFamily="2" charset="0"/>
              </a:rPr>
              <a:t/>
            </a:r>
            <a:br>
              <a:rPr lang="ru-RU" sz="9600" dirty="0" smtClean="0">
                <a:latin typeface="Airfool" panose="02000500000000000000" pitchFamily="2" charset="0"/>
              </a:rPr>
            </a:br>
            <a:r>
              <a:rPr lang="ru-RU" sz="9600" dirty="0" smtClean="0">
                <a:latin typeface="Airfool" panose="02000500000000000000" pitchFamily="2" charset="0"/>
              </a:rPr>
              <a:t/>
            </a:r>
            <a:br>
              <a:rPr lang="ru-RU" sz="9600" dirty="0" smtClean="0">
                <a:latin typeface="Airfool" panose="02000500000000000000" pitchFamily="2" charset="0"/>
              </a:rPr>
            </a:br>
            <a:r>
              <a:rPr lang="ru-RU" sz="9600" dirty="0" smtClean="0">
                <a:latin typeface="Airfool" panose="02000500000000000000" pitchFamily="2" charset="0"/>
              </a:rPr>
              <a:t/>
            </a:r>
            <a:br>
              <a:rPr lang="ru-RU" sz="9600" dirty="0" smtClean="0">
                <a:latin typeface="Airfool" panose="02000500000000000000" pitchFamily="2" charset="0"/>
              </a:rPr>
            </a:br>
            <a:r>
              <a:rPr lang="ru-RU" sz="9600" dirty="0" smtClean="0">
                <a:latin typeface="Airfool" panose="02000500000000000000" pitchFamily="2" charset="0"/>
              </a:rPr>
              <a:t>ЗИМНЯЯ СКАЗКА</a:t>
            </a:r>
            <a:endParaRPr lang="ru-RU" sz="9600" dirty="0">
              <a:latin typeface="Airfool" panose="02000500000000000000" pitchFamily="2" charset="0"/>
            </a:endParaRPr>
          </a:p>
        </p:txBody>
      </p:sp>
      <p:pic>
        <p:nvPicPr>
          <p:cNvPr id="9" name="Picture 2" descr="https://img-fotki.yandex.ru/get/93917/47606540.b9/0_1234af_184ca272_orig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5615" y="1839279"/>
            <a:ext cx="2020824" cy="1694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 descr="https://i.pinimg.com/originals/e8/bd/32/e8bd32f1515c2e2287580aae4aa6d30c.gif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4968" y="1367599"/>
            <a:ext cx="3345942" cy="245459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https://img-fotki.yandex.ru/get/93917/47606540.b9/0_1234b3_df324206_orig.gif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1602" y="2005890"/>
            <a:ext cx="2423864" cy="16527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46433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Снежная зима в Росс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903" y="393192"/>
            <a:ext cx="11466577" cy="6071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7431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Иней пейзаж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193" y="384048"/>
            <a:ext cx="11411838" cy="6089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6585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26680" y="1591056"/>
            <a:ext cx="3398520" cy="42313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6146" name="Picture 2" descr="Красивые березы зимо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270" y="393192"/>
            <a:ext cx="11414633" cy="6089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2825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https://celes.club/uploads/posts/2021-12/1640856325_10-celes-club-p-berezka-zimoi-priroda-krasivo-foto-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698" y="374905"/>
            <a:ext cx="11442637" cy="610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089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s5.livemaster.ru/storage/b2/fe/f1bd8236b1578e426ec2f30b08ku--aksessuary-azhurnaya-shal-podari-menya-2-ruchnoj-rabot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458" y="393192"/>
            <a:ext cx="11452733" cy="6071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33272" y="768097"/>
            <a:ext cx="97475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Кисти – это 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</a:rPr>
              <a:t> пучок нитей, шнурков и т. п., служащий для украшения чего-либо. 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1178596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avatars.mds.yandex.net/i?id=a6253bedd3b3760e647a149648a78332671ddb42-4598969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314" y="384048"/>
            <a:ext cx="11457021" cy="6089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064785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Savon">
      <a:dk1>
        <a:sysClr val="windowText" lastClr="000000"/>
      </a:dk1>
      <a:lt1>
        <a:sysClr val="window" lastClr="FFFFFF"/>
      </a:lt1>
      <a:dk2>
        <a:srgbClr val="373545"/>
      </a:dk2>
      <a:lt2>
        <a:srgbClr val="BCD0E0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6793CD"/>
      </a:accent6>
      <a:hlink>
        <a:srgbClr val="6B9F25"/>
      </a:hlink>
      <a:folHlink>
        <a:srgbClr val="9F6715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913DB040-6816-4415-960D-8178C785755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TM03457510[[fn=Савон]]</Template>
  <TotalTime>228</TotalTime>
  <Words>4</Words>
  <Application>Microsoft Office PowerPoint</Application>
  <PresentationFormat>Широкоэкранный</PresentationFormat>
  <Paragraphs>3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Airfool</vt:lpstr>
      <vt:lpstr>Arial</vt:lpstr>
      <vt:lpstr>Calibri</vt:lpstr>
      <vt:lpstr>Century Gothic</vt:lpstr>
      <vt:lpstr>Times New Roman</vt:lpstr>
      <vt:lpstr>Савон</vt:lpstr>
      <vt:lpstr>   ЗИМНЯЯ СКАЗКА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ЗИМНЯЯ СКАЗКА</dc:title>
  <dc:creator>123</dc:creator>
  <cp:lastModifiedBy>123</cp:lastModifiedBy>
  <cp:revision>7</cp:revision>
  <dcterms:created xsi:type="dcterms:W3CDTF">2024-01-06T15:50:02Z</dcterms:created>
  <dcterms:modified xsi:type="dcterms:W3CDTF">2024-01-06T19:51:31Z</dcterms:modified>
</cp:coreProperties>
</file>