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92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0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129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95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57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7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03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3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71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8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BB3E0B6B-F9F6-455B-8A47-92BDF95C8975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ABBA2E3-56D8-452F-8B4C-225B91358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78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3900" y="2267162"/>
            <a:ext cx="6219825" cy="1180041"/>
          </a:xfrm>
        </p:spPr>
        <p:txBody>
          <a:bodyPr/>
          <a:lstStyle/>
          <a:p>
            <a:r>
              <a:rPr lang="ru-RU" sz="4800" dirty="0" smtClean="0">
                <a:latin typeface="Arial Narrow" panose="020B0606020202030204" pitchFamily="34" charset="0"/>
              </a:rPr>
              <a:t>Благодарность  родителям </a:t>
            </a:r>
            <a:br>
              <a:rPr lang="ru-RU" sz="4800" dirty="0" smtClean="0">
                <a:latin typeface="Arial Narrow" panose="020B0606020202030204" pitchFamily="34" charset="0"/>
              </a:rPr>
            </a:br>
            <a:r>
              <a:rPr lang="ru-RU" sz="4800" dirty="0">
                <a:latin typeface="Arial Narrow" panose="020B0606020202030204" pitchFamily="34" charset="0"/>
              </a:rPr>
              <a:t> </a:t>
            </a:r>
            <a:r>
              <a:rPr lang="ru-RU" sz="4800" dirty="0" smtClean="0">
                <a:latin typeface="Arial Narrow" panose="020B0606020202030204" pitchFamily="34" charset="0"/>
              </a:rPr>
              <a:t>      «Спасибо за жизнь» </a:t>
            </a:r>
            <a:endParaRPr lang="ru-RU" sz="4800" dirty="0"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1585" y="5770346"/>
            <a:ext cx="5530415" cy="164592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Учащиеся из объединения «Мир графики (с применением графических редакторов в </a:t>
            </a:r>
            <a:r>
              <a:rPr lang="en-US" sz="1600" b="1" dirty="0" err="1" smtClean="0"/>
              <a:t>Inkscape</a:t>
            </a:r>
            <a:r>
              <a:rPr lang="ru-RU" sz="1600" b="1" dirty="0" smtClean="0">
                <a:latin typeface="+mn-lt"/>
              </a:rPr>
              <a:t>)» создали почетные грамоты со словами благодарности</a:t>
            </a:r>
            <a:r>
              <a:rPr lang="en-US" sz="1600" dirty="0">
                <a:latin typeface="+mn-lt"/>
              </a:rPr>
              <a:t> </a:t>
            </a:r>
            <a:endParaRPr lang="ru-RU" sz="1600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477" y="475050"/>
            <a:ext cx="1426588" cy="1316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-1018" b="68779"/>
          <a:stretch/>
        </p:blipFill>
        <p:spPr>
          <a:xfrm>
            <a:off x="572581" y="1901050"/>
            <a:ext cx="3188930" cy="73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48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-354104"/>
            <a:ext cx="11706225" cy="2373404"/>
          </a:xfrm>
        </p:spPr>
        <p:txBody>
          <a:bodyPr/>
          <a:lstStyle/>
          <a:p>
            <a:r>
              <a:rPr lang="ru-RU" sz="3600" b="1" spc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Выполнение почетных грамот на </a:t>
            </a:r>
            <a:r>
              <a:rPr lang="ru-RU" sz="3600" b="1" spc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компьютере 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9584" y="1292741"/>
            <a:ext cx="3878353" cy="29087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37063" y="2400497"/>
            <a:ext cx="4243385" cy="31825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42102" y="3300414"/>
            <a:ext cx="3695697" cy="277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8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22034" y="2579294"/>
            <a:ext cx="4403727" cy="33027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78821" y="1786477"/>
            <a:ext cx="4842992" cy="36322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9324" y="1047159"/>
            <a:ext cx="4300536" cy="322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70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0" y="1047750"/>
            <a:ext cx="3706550" cy="5238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9044" y="1428749"/>
            <a:ext cx="3713289" cy="52482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75" y="1228723"/>
            <a:ext cx="3854813" cy="5448301"/>
          </a:xfrm>
          <a:prstGeom prst="rect">
            <a:avLst/>
          </a:prstGeom>
        </p:spPr>
      </p:pic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1399033" y="319136"/>
            <a:ext cx="9228201" cy="1645920"/>
          </a:xfrm>
        </p:spPr>
        <p:txBody>
          <a:bodyPr/>
          <a:lstStyle/>
          <a:p>
            <a:r>
              <a:rPr lang="ru-RU" dirty="0" smtClean="0"/>
              <a:t>                  </a:t>
            </a:r>
            <a:r>
              <a:rPr lang="ru-RU" sz="3600" dirty="0" smtClean="0">
                <a:latin typeface="Arial Narrow" panose="020B0606020202030204" pitchFamily="34" charset="0"/>
              </a:rPr>
              <a:t>Создание благодарность родителям </a:t>
            </a:r>
            <a:endParaRPr lang="ru-RU" sz="3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624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166" y="84825"/>
            <a:ext cx="4697159" cy="67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66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5571" y="1896278"/>
            <a:ext cx="9228201" cy="169989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325" y="3047541"/>
            <a:ext cx="3630018" cy="343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98845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295</TotalTime>
  <Words>37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 Light</vt:lpstr>
      <vt:lpstr>Times New Roman</vt:lpstr>
      <vt:lpstr>Метрополия</vt:lpstr>
      <vt:lpstr>Благодарность  родителям         «Спасибо за жизнь» </vt:lpstr>
      <vt:lpstr>         Выполнение почетных грамот на компьютере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Благодарность  родителям         «Спасибо за жизнь»</dc:title>
  <dc:creator>Хчо</dc:creator>
  <cp:lastModifiedBy>Хчо</cp:lastModifiedBy>
  <cp:revision>18</cp:revision>
  <dcterms:created xsi:type="dcterms:W3CDTF">2024-01-06T15:18:54Z</dcterms:created>
  <dcterms:modified xsi:type="dcterms:W3CDTF">2024-01-06T20:14:38Z</dcterms:modified>
</cp:coreProperties>
</file>