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handoutMasterIdLst>
    <p:handoutMasterId r:id="rId13"/>
  </p:handoutMasterIdLst>
  <p:sldIdLst>
    <p:sldId id="257" r:id="rId2"/>
    <p:sldId id="264" r:id="rId3"/>
    <p:sldId id="265" r:id="rId4"/>
    <p:sldId id="266" r:id="rId5"/>
    <p:sldId id="267" r:id="rId6"/>
    <p:sldId id="268" r:id="rId7"/>
    <p:sldId id="269" r:id="rId8"/>
    <p:sldId id="275" r:id="rId9"/>
    <p:sldId id="274" r:id="rId10"/>
    <p:sldId id="273" r:id="rId11"/>
    <p:sldId id="27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8001"/>
    <a:srgbClr val="6B9A0E"/>
    <a:srgbClr val="89C412"/>
    <a:srgbClr val="C5FAA8"/>
    <a:srgbClr val="8CCA13"/>
    <a:srgbClr val="C61D32"/>
    <a:srgbClr val="ED5D73"/>
    <a:srgbClr val="F48D95"/>
    <a:srgbClr val="E46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EEFD4-6855-4251-9F21-C5F52D3090A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CE21-67D1-4822-A11D-B1C8F495C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69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"/>
            <a:ext cx="12192000" cy="457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A4E5F50-8C3C-4655-97FD-59D2AA8CA0C8}" type="datetimeFigureOut">
              <a:rPr lang="ru-RU" smtClean="0"/>
              <a:t>06.01.2024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52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9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68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3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6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mask-tub-et-brush.m.a.pic.centerblog.net/3cbb0934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9809" y="5242260"/>
            <a:ext cx="973667" cy="122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" r="1215" b="87486"/>
          <a:stretch/>
        </p:blipFill>
        <p:spPr bwMode="auto">
          <a:xfrm>
            <a:off x="0" y="0"/>
            <a:ext cx="12192000" cy="58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440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mask-tub-et-brush.m.a.pic.centerblog.net/3cbb0934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2" y="157928"/>
            <a:ext cx="973667" cy="122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" t="88907" r="1238"/>
          <a:stretch/>
        </p:blipFill>
        <p:spPr bwMode="auto">
          <a:xfrm>
            <a:off x="-2" y="6337058"/>
            <a:ext cx="12192000" cy="52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46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http://visualife.newmobapp.com/wp-content/uploads/2014/07/treasure-map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3" y="336984"/>
            <a:ext cx="973668" cy="91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mask-tub-et-brush.m.a.pic.centerblog.net/3cbb093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453" y="5070041"/>
            <a:ext cx="973667" cy="122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" t="88907" r="1238"/>
          <a:stretch/>
        </p:blipFill>
        <p:spPr bwMode="auto">
          <a:xfrm>
            <a:off x="-2" y="6337058"/>
            <a:ext cx="12192000" cy="52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18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"/>
            <a:ext cx="12192000" cy="457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832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" r="1215" b="87486"/>
          <a:stretch/>
        </p:blipFill>
        <p:spPr bwMode="auto">
          <a:xfrm>
            <a:off x="0" y="0"/>
            <a:ext cx="12192000" cy="58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0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" r="1215" b="87486"/>
          <a:stretch/>
        </p:blipFill>
        <p:spPr bwMode="auto">
          <a:xfrm>
            <a:off x="0" y="0"/>
            <a:ext cx="12192000" cy="58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AGReverance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72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338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56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GReverance" pitchFamily="2" charset="0"/>
              </a:rPr>
              <a:t>© Полшкова В.В., 2018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A4E5F50-8C3C-4655-97FD-59D2AA8CA0C8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4B3823-B83B-41FC-8BD9-4DC33C6BF5B2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Picture 4" descr="https://us.123rf.com/450wm/andegro4ka/andegro4ka1311/andegro4ka131100030/23865891-pirates-treasure-map-with-spyglass-and-compass-illustration.jpg?ver=6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1927"/>
            <a:ext cx="1331407" cy="133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01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0" r:id="rId3"/>
    <p:sldLayoutId id="2147483701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AGReverance" pitchFamily="2" charset="0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5508" y="4678232"/>
            <a:ext cx="8083061" cy="219407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расстояний по глобусу, с помощью масштаба и градусной сети. </a:t>
            </a:r>
            <a:r>
              <a:rPr lang="ru-RU" sz="40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 7.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431823" y="5301760"/>
            <a:ext cx="3317631" cy="866439"/>
          </a:xfrm>
        </p:spPr>
        <p:txBody>
          <a:bodyPr>
            <a:normAutofit fontScale="92500" lnSpcReduction="20000"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Сташкова Елена Валерьевна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Учитель географии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МБОУ СОШ № 45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г. Мурманск</a:t>
            </a:r>
          </a:p>
        </p:txBody>
      </p:sp>
    </p:spTree>
    <p:extLst>
      <p:ext uri="{BB962C8B-B14F-4D97-AF65-F5344CB8AC3E}">
        <p14:creationId xmlns:p14="http://schemas.microsoft.com/office/powerpoint/2010/main" val="734738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CB36BD3-EB8D-403C-BE39-9751397057F7}"/>
              </a:ext>
            </a:extLst>
          </p:cNvPr>
          <p:cNvSpPr/>
          <p:nvPr/>
        </p:nvSpPr>
        <p:spPr>
          <a:xfrm>
            <a:off x="3886200" y="492370"/>
            <a:ext cx="3710354" cy="50995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ОТВЕТЫ: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77128A3-EA60-4735-9AAA-A44C2D08B68D}"/>
              </a:ext>
            </a:extLst>
          </p:cNvPr>
          <p:cNvSpPr/>
          <p:nvPr/>
        </p:nvSpPr>
        <p:spPr>
          <a:xfrm>
            <a:off x="2945424" y="1798027"/>
            <a:ext cx="5758961" cy="32619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002060"/>
                </a:solidFill>
              </a:rPr>
              <a:t>В южном</a:t>
            </a: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002060"/>
                </a:solidFill>
              </a:rPr>
              <a:t>Москва</a:t>
            </a: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002060"/>
                </a:solidFill>
              </a:rPr>
              <a:t>В восточном</a:t>
            </a: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002060"/>
                </a:solidFill>
              </a:rPr>
              <a:t>34°, примерно 3700 км.</a:t>
            </a: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002060"/>
                </a:solidFill>
              </a:rPr>
              <a:t>30°</a:t>
            </a:r>
          </a:p>
          <a:p>
            <a:pPr marL="342900" indent="-342900">
              <a:buAutoNum type="arabicPeriod"/>
            </a:pPr>
            <a:r>
              <a:rPr lang="ru-RU" sz="3200" b="1" dirty="0">
                <a:solidFill>
                  <a:srgbClr val="002060"/>
                </a:solidFill>
              </a:rPr>
              <a:t>Примерно 3400 км.</a:t>
            </a:r>
          </a:p>
        </p:txBody>
      </p:sp>
    </p:spTree>
    <p:extLst>
      <p:ext uri="{BB962C8B-B14F-4D97-AF65-F5344CB8AC3E}">
        <p14:creationId xmlns:p14="http://schemas.microsoft.com/office/powerpoint/2010/main" val="351651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Выучить записи в  тетради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1359971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74A94C-1914-43E6-9663-EF821FAE3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623" y="1517164"/>
            <a:ext cx="6386146" cy="4165962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4DFFD6A-A245-4238-BDA0-A0FB3306B781}"/>
              </a:ext>
            </a:extLst>
          </p:cNvPr>
          <p:cNvSpPr/>
          <p:nvPr/>
        </p:nvSpPr>
        <p:spPr>
          <a:xfrm>
            <a:off x="2338752" y="193432"/>
            <a:ext cx="7227277" cy="7033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расстояний по глобусу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BDD1D136-B2F2-468C-8845-D018E091D9EE}"/>
              </a:ext>
            </a:extLst>
          </p:cNvPr>
          <p:cNvSpPr/>
          <p:nvPr/>
        </p:nvSpPr>
        <p:spPr>
          <a:xfrm>
            <a:off x="580291" y="1306150"/>
            <a:ext cx="4826977" cy="154255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</a:rPr>
              <a:t>1. Измерь расстояние на глобусе от Москвы до экватора с помощью нитки или тонкой полоски бумаги.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C59BEE57-316B-4226-A020-1EA94953BCA5}"/>
              </a:ext>
            </a:extLst>
          </p:cNvPr>
          <p:cNvSpPr/>
          <p:nvPr/>
        </p:nvSpPr>
        <p:spPr>
          <a:xfrm>
            <a:off x="580290" y="3077308"/>
            <a:ext cx="4826977" cy="10462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</a:rPr>
              <a:t>2. Приложив нитку к линейке, определи её длину в см. и мм.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2967BDD-8509-4916-AF6F-0721FC6F1D5F}"/>
              </a:ext>
            </a:extLst>
          </p:cNvPr>
          <p:cNvSpPr/>
          <p:nvPr/>
        </p:nvSpPr>
        <p:spPr>
          <a:xfrm>
            <a:off x="580289" y="4427418"/>
            <a:ext cx="4826977" cy="145463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002060"/>
                </a:solidFill>
              </a:rPr>
              <a:t>3. По масштабу, помещенному на глобусе, найди действительное расстояние.</a:t>
            </a:r>
          </a:p>
        </p:txBody>
      </p:sp>
    </p:spTree>
    <p:extLst>
      <p:ext uri="{BB962C8B-B14F-4D97-AF65-F5344CB8AC3E}">
        <p14:creationId xmlns:p14="http://schemas.microsoft.com/office/powerpoint/2010/main" val="377502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30B5EFA-7321-4263-A0FD-0B8959EBA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90296"/>
            <a:ext cx="5943811" cy="3877408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552B5CC-1DA3-4112-BBB0-BD1A17A40C35}"/>
              </a:ext>
            </a:extLst>
          </p:cNvPr>
          <p:cNvSpPr/>
          <p:nvPr/>
        </p:nvSpPr>
        <p:spPr>
          <a:xfrm>
            <a:off x="584687" y="1090246"/>
            <a:ext cx="5152293" cy="140677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Масштаб глобуса: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в 1 см 500 км²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30EAFFFF-A926-4308-B575-9810D1F5E9B4}"/>
              </a:ext>
            </a:extLst>
          </p:cNvPr>
          <p:cNvSpPr/>
          <p:nvPr/>
        </p:nvSpPr>
        <p:spPr>
          <a:xfrm>
            <a:off x="492368" y="3217985"/>
            <a:ext cx="5336932" cy="140677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r>
              <a:rPr lang="ru-RU" sz="2800" b="1" dirty="0">
                <a:solidFill>
                  <a:srgbClr val="002060"/>
                </a:solidFill>
              </a:rPr>
              <a:t>: 12 см · 500 км = 6000 км</a:t>
            </a:r>
          </a:p>
        </p:txBody>
      </p:sp>
    </p:spTree>
    <p:extLst>
      <p:ext uri="{BB962C8B-B14F-4D97-AF65-F5344CB8AC3E}">
        <p14:creationId xmlns:p14="http://schemas.microsoft.com/office/powerpoint/2010/main" val="978459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6C6CBF2B-7E4B-46E7-BA23-D206DC70F02B}"/>
              </a:ext>
            </a:extLst>
          </p:cNvPr>
          <p:cNvSpPr/>
          <p:nvPr/>
        </p:nvSpPr>
        <p:spPr>
          <a:xfrm>
            <a:off x="953964" y="342899"/>
            <a:ext cx="9821008" cy="7561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расстояний с помощью градусной сети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659D89FC-631B-4E77-940A-0ADBBBDA52E4}"/>
              </a:ext>
            </a:extLst>
          </p:cNvPr>
          <p:cNvSpPr/>
          <p:nvPr/>
        </p:nvSpPr>
        <p:spPr>
          <a:xfrm>
            <a:off x="1389184" y="1435344"/>
            <a:ext cx="8950569" cy="18156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меридианы </a:t>
            </a:r>
            <a:r>
              <a:rPr lang="ru-RU" sz="3200" b="1" dirty="0">
                <a:solidFill>
                  <a:srgbClr val="002060"/>
                </a:solidFill>
              </a:rPr>
              <a:t>– одинаковой длины, поэтому известно, что длины их дуг величиной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1° составляют 111,3 км.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5365AFA0-227B-4DA5-B65A-19C2FC555365}"/>
              </a:ext>
            </a:extLst>
          </p:cNvPr>
          <p:cNvSpPr/>
          <p:nvPr/>
        </p:nvSpPr>
        <p:spPr>
          <a:xfrm>
            <a:off x="1389184" y="3736732"/>
            <a:ext cx="8950569" cy="181561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параллелей </a:t>
            </a:r>
            <a:r>
              <a:rPr lang="ru-RU" sz="3200" b="1" dirty="0">
                <a:solidFill>
                  <a:srgbClr val="002060"/>
                </a:solidFill>
              </a:rPr>
              <a:t>величиной 1° на разных широтах различается.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увеличивается </a:t>
            </a:r>
            <a:r>
              <a:rPr lang="ru-RU" sz="3200" b="1" dirty="0">
                <a:solidFill>
                  <a:srgbClr val="002060"/>
                </a:solidFill>
              </a:rPr>
              <a:t>от полюсов к экватору.</a:t>
            </a:r>
          </a:p>
        </p:txBody>
      </p:sp>
    </p:spTree>
    <p:extLst>
      <p:ext uri="{BB962C8B-B14F-4D97-AF65-F5344CB8AC3E}">
        <p14:creationId xmlns:p14="http://schemas.microsoft.com/office/powerpoint/2010/main" val="2582268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AF5C5C50-E213-4B1B-9B46-E2B71D3661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803775"/>
              </p:ext>
            </p:extLst>
          </p:nvPr>
        </p:nvGraphicFramePr>
        <p:xfrm>
          <a:off x="2032000" y="1247204"/>
          <a:ext cx="8128000" cy="40792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9041566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8011599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7462345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607426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Широта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Длина 1°, км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Широта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Длина 1°, км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729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111,3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71,7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478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110,9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64,0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835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109,6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55,8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81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107,6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47,2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906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38,2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67272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102,1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28,9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778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19,4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058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91,3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324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85,4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43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76,8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48068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E9801C4-61DD-470B-A8A2-44C0FA43AA05}"/>
              </a:ext>
            </a:extLst>
          </p:cNvPr>
          <p:cNvSpPr txBox="1"/>
          <p:nvPr/>
        </p:nvSpPr>
        <p:spPr>
          <a:xfrm>
            <a:off x="993531" y="342900"/>
            <a:ext cx="96803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Таблица. Значение дуг параллелей</a:t>
            </a:r>
          </a:p>
        </p:txBody>
      </p:sp>
    </p:spTree>
    <p:extLst>
      <p:ext uri="{BB962C8B-B14F-4D97-AF65-F5344CB8AC3E}">
        <p14:creationId xmlns:p14="http://schemas.microsoft.com/office/powerpoint/2010/main" val="2931872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8289FB-89BA-4744-9335-A2797D28B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715" y="317683"/>
            <a:ext cx="4849537" cy="4745525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56335E06-7031-47E1-A479-1AE72F7320B4}"/>
              </a:ext>
            </a:extLst>
          </p:cNvPr>
          <p:cNvSpPr/>
          <p:nvPr/>
        </p:nvSpPr>
        <p:spPr>
          <a:xfrm>
            <a:off x="1230921" y="188120"/>
            <a:ext cx="4958860" cy="9120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расстояний по параллели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36096513-F4FC-483B-9F1B-7093BCE57628}"/>
              </a:ext>
            </a:extLst>
          </p:cNvPr>
          <p:cNvSpPr/>
          <p:nvPr/>
        </p:nvSpPr>
        <p:spPr>
          <a:xfrm>
            <a:off x="492368" y="1338752"/>
            <a:ext cx="6435969" cy="13516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Длины дуг величиной 1° для разных параллелей неодинаковы – они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уменьшаются от экватора к полюсам.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DCF6CADF-DD78-4F5C-9E61-C34963864F2D}"/>
              </a:ext>
            </a:extLst>
          </p:cNvPr>
          <p:cNvSpPr/>
          <p:nvPr/>
        </p:nvSpPr>
        <p:spPr>
          <a:xfrm>
            <a:off x="614745" y="3018083"/>
            <a:ext cx="6435969" cy="33211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800" b="1" dirty="0">
                <a:solidFill>
                  <a:srgbClr val="002060"/>
                </a:solidFill>
              </a:rPr>
              <a:t>=(</a:t>
            </a:r>
            <a:r>
              <a:rPr lang="en-US" sz="2800" b="1" dirty="0">
                <a:solidFill>
                  <a:srgbClr val="002060"/>
                </a:solidFill>
              </a:rPr>
              <a:t>d</a:t>
            </a:r>
            <a:r>
              <a:rPr lang="ru-RU" sz="2800" b="1" dirty="0">
                <a:solidFill>
                  <a:srgbClr val="002060"/>
                </a:solidFill>
              </a:rPr>
              <a:t>1+</a:t>
            </a:r>
            <a:r>
              <a:rPr lang="en-US" sz="2800" b="1" dirty="0">
                <a:solidFill>
                  <a:srgbClr val="002060"/>
                </a:solidFill>
              </a:rPr>
              <a:t>d</a:t>
            </a:r>
            <a:r>
              <a:rPr lang="ru-RU" sz="2800" b="1" dirty="0">
                <a:solidFill>
                  <a:srgbClr val="002060"/>
                </a:solidFill>
              </a:rPr>
              <a:t>2)·104,6 (длина 1° на широте 20°) = (10°+20°)·104,6 = 30°·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104,6=3138 км.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800" b="1" dirty="0">
                <a:solidFill>
                  <a:srgbClr val="002060"/>
                </a:solidFill>
              </a:rPr>
              <a:t>=(d1-</a:t>
            </a:r>
            <a:r>
              <a:rPr lang="en-US" sz="2800" b="1" dirty="0">
                <a:solidFill>
                  <a:srgbClr val="002060"/>
                </a:solidFill>
              </a:rPr>
              <a:t>d</a:t>
            </a:r>
            <a:r>
              <a:rPr lang="ru-RU" sz="2800" b="1" dirty="0">
                <a:solidFill>
                  <a:srgbClr val="002060"/>
                </a:solidFill>
              </a:rPr>
              <a:t>2)·109,6 = (20°-10°)·109,6 = 10°·109,6 =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1096 км.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800" b="1" dirty="0">
                <a:solidFill>
                  <a:srgbClr val="002060"/>
                </a:solidFill>
              </a:rPr>
              <a:t>=(d2 – </a:t>
            </a:r>
            <a:r>
              <a:rPr lang="en-US" sz="2800" b="1" dirty="0">
                <a:solidFill>
                  <a:srgbClr val="002060"/>
                </a:solidFill>
              </a:rPr>
              <a:t>d</a:t>
            </a:r>
            <a:r>
              <a:rPr lang="ru-RU" sz="2800" b="1" dirty="0">
                <a:solidFill>
                  <a:srgbClr val="002060"/>
                </a:solidFill>
              </a:rPr>
              <a:t>1)·96,5 = (90°-60°)·96,5 = 30°· 96,5 =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2895 км.</a:t>
            </a:r>
          </a:p>
        </p:txBody>
      </p:sp>
    </p:spTree>
    <p:extLst>
      <p:ext uri="{BB962C8B-B14F-4D97-AF65-F5344CB8AC3E}">
        <p14:creationId xmlns:p14="http://schemas.microsoft.com/office/powerpoint/2010/main" val="2104831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6FBD9E-6D88-4FFE-82A6-7E843C2C49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256" y="237631"/>
            <a:ext cx="4847014" cy="4580555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C63A44B-BE42-48B1-B3B4-15D9E862FC9A}"/>
              </a:ext>
            </a:extLst>
          </p:cNvPr>
          <p:cNvSpPr/>
          <p:nvPr/>
        </p:nvSpPr>
        <p:spPr>
          <a:xfrm>
            <a:off x="940777" y="144466"/>
            <a:ext cx="6057900" cy="9721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расстояний по меридиану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014DDAA8-FF7B-400F-A3C6-FE933221781C}"/>
              </a:ext>
            </a:extLst>
          </p:cNvPr>
          <p:cNvSpPr/>
          <p:nvPr/>
        </p:nvSpPr>
        <p:spPr>
          <a:xfrm>
            <a:off x="690196" y="1392974"/>
            <a:ext cx="6559061" cy="13590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дуги 1°</a:t>
            </a:r>
            <a:r>
              <a:rPr lang="ru-RU" sz="2800" b="1" dirty="0">
                <a:solidFill>
                  <a:srgbClr val="002060"/>
                </a:solidFill>
              </a:rPr>
              <a:t> меридиана приблизительно равна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111,3 км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(20 000 км : 180° = 111,3 км)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BD75FA2-937C-482B-BF04-6E4E924E45AF}"/>
              </a:ext>
            </a:extLst>
          </p:cNvPr>
          <p:cNvSpPr/>
          <p:nvPr/>
        </p:nvSpPr>
        <p:spPr>
          <a:xfrm>
            <a:off x="690195" y="3105578"/>
            <a:ext cx="6559061" cy="286795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800" b="1" dirty="0">
                <a:solidFill>
                  <a:srgbClr val="002060"/>
                </a:solidFill>
              </a:rPr>
              <a:t> = (ш1 + ш2)·111,3 = (20°+10°)·111,3 = 30°·111,3 =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3339 км.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800" b="1" dirty="0">
                <a:solidFill>
                  <a:srgbClr val="002060"/>
                </a:solidFill>
              </a:rPr>
              <a:t> = (ш1 – ш2)·111,3 = (40°-10°)·111,3 = 30°·111,3 =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3339 км.</a:t>
            </a: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800" b="1" dirty="0">
                <a:solidFill>
                  <a:srgbClr val="002060"/>
                </a:solidFill>
              </a:rPr>
              <a:t> = (ш2-ш1)·111,3 = (30°-10°)</a:t>
            </a:r>
            <a:r>
              <a:rPr lang="ja-JP" altLang="en-US" sz="2800" b="1" dirty="0">
                <a:solidFill>
                  <a:srgbClr val="002060"/>
                </a:solidFill>
              </a:rPr>
              <a:t>·</a:t>
            </a:r>
            <a:r>
              <a:rPr lang="ru-RU" altLang="ja-JP" sz="2800" b="1" dirty="0">
                <a:solidFill>
                  <a:srgbClr val="002060"/>
                </a:solidFill>
              </a:rPr>
              <a:t>111,3 = 20°·111,3 = </a:t>
            </a:r>
            <a:r>
              <a:rPr lang="ru-RU" altLang="ja-JP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2226 км.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5294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89F41296-BACE-4E0E-852A-A12981306DC7}"/>
              </a:ext>
            </a:extLst>
          </p:cNvPr>
          <p:cNvSpPr/>
          <p:nvPr/>
        </p:nvSpPr>
        <p:spPr>
          <a:xfrm>
            <a:off x="650631" y="175846"/>
            <a:ext cx="9979269" cy="84406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 № 7: «Определение направлений и расстояний по карте полушарий»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9CFFFB4-5C8A-4C7C-B81E-298EAD4281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62" y="1393452"/>
            <a:ext cx="3663385" cy="50073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22C229C-C548-46EF-BA16-AFC190DE6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265" y="1593657"/>
            <a:ext cx="3445119" cy="4807143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7785075A-5439-4DE6-9AAE-C09A181AD1B3}"/>
              </a:ext>
            </a:extLst>
          </p:cNvPr>
          <p:cNvSpPr/>
          <p:nvPr/>
        </p:nvSpPr>
        <p:spPr>
          <a:xfrm>
            <a:off x="9495692" y="1670538"/>
            <a:ext cx="2338754" cy="457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Атлас стр. 8-9</a:t>
            </a:r>
          </a:p>
        </p:txBody>
      </p:sp>
    </p:spTree>
    <p:extLst>
      <p:ext uri="{BB962C8B-B14F-4D97-AF65-F5344CB8AC3E}">
        <p14:creationId xmlns:p14="http://schemas.microsoft.com/office/powerpoint/2010/main" val="3417932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CC53D00-A973-4B71-A0FE-7F6C6EBF1859}"/>
              </a:ext>
            </a:extLst>
          </p:cNvPr>
          <p:cNvSpPr/>
          <p:nvPr/>
        </p:nvSpPr>
        <p:spPr>
          <a:xfrm>
            <a:off x="3789485" y="202223"/>
            <a:ext cx="3297115" cy="47478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B5D7BF2D-976A-4C17-89C6-9CA6B55D88D0}"/>
              </a:ext>
            </a:extLst>
          </p:cNvPr>
          <p:cNvSpPr/>
          <p:nvPr/>
        </p:nvSpPr>
        <p:spPr>
          <a:xfrm>
            <a:off x="281354" y="914400"/>
            <a:ext cx="11746523" cy="509953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Определи, в каком направлении от г. Каир находится озеро Виктория.</a:t>
            </a: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Определи, какой город находится севернее: Москва (56°с.ш.) или Каир (30° </a:t>
            </a:r>
            <a:r>
              <a:rPr lang="ru-RU" sz="2800" b="1" dirty="0" err="1">
                <a:solidFill>
                  <a:srgbClr val="002060"/>
                </a:solidFill>
              </a:rPr>
              <a:t>с.ш</a:t>
            </a:r>
            <a:r>
              <a:rPr lang="ru-RU" sz="2800" b="1" dirty="0">
                <a:solidFill>
                  <a:srgbClr val="002060"/>
                </a:solidFill>
              </a:rPr>
              <a:t>.).</a:t>
            </a: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Определи, в каком направлении от Лондона находится Москва.</a:t>
            </a: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Определи расстояние от города Кейптауна до экватора в градусах и километрах.</a:t>
            </a: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Определи с помощью масштаба протяженность Южной Америки по экватору с запада на восток в километрах.</a:t>
            </a: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Определи с помощью масштаба протяженность Южной Америки по экватору с запада на восток в градусах.</a:t>
            </a:r>
          </a:p>
        </p:txBody>
      </p:sp>
    </p:spTree>
    <p:extLst>
      <p:ext uri="{BB962C8B-B14F-4D97-AF65-F5344CB8AC3E}">
        <p14:creationId xmlns:p14="http://schemas.microsoft.com/office/powerpoint/2010/main" val="34295709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5451</TotalTime>
  <Words>535</Words>
  <Application>Microsoft Office PowerPoint</Application>
  <PresentationFormat>Широкоэкранный</PresentationFormat>
  <Paragraphs>87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AGReverance</vt:lpstr>
      <vt:lpstr>Calibri</vt:lpstr>
      <vt:lpstr>Tw Cen MT</vt:lpstr>
      <vt:lpstr>Wingdings 3</vt:lpstr>
      <vt:lpstr>Интеграл</vt:lpstr>
      <vt:lpstr>Определение расстояний по глобусу, с помощью масштаба и градусной сети. Пр № 7.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«География»</dc:title>
  <dc:subject>География</dc:subject>
  <dc:creator>Viktoriya Polshkova</dc:creator>
  <cp:keywords>география</cp:keywords>
  <cp:lastModifiedBy>Елена Сташкова</cp:lastModifiedBy>
  <cp:revision>233</cp:revision>
  <dcterms:created xsi:type="dcterms:W3CDTF">2018-02-25T15:29:25Z</dcterms:created>
  <dcterms:modified xsi:type="dcterms:W3CDTF">2024-01-06T20:46:34Z</dcterms:modified>
  <cp:category>География;Страны</cp:category>
</cp:coreProperties>
</file>