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6" r:id="rId5"/>
    <p:sldId id="259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4660"/>
  </p:normalViewPr>
  <p:slideViewPr>
    <p:cSldViewPr>
      <p:cViewPr>
        <p:scale>
          <a:sx n="66" d="100"/>
          <a:sy n="66" d="100"/>
        </p:scale>
        <p:origin x="1470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A098-389E-43F3-AB29-002D07E2CED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BB981-D4F3-414F-A91D-3494C0FCF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12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A098-389E-43F3-AB29-002D07E2CED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BB981-D4F3-414F-A91D-3494C0FCF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836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A098-389E-43F3-AB29-002D07E2CED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BB981-D4F3-414F-A91D-3494C0FCF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684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A098-389E-43F3-AB29-002D07E2CED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BB981-D4F3-414F-A91D-3494C0FCF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391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A098-389E-43F3-AB29-002D07E2CED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BB981-D4F3-414F-A91D-3494C0FCF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952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A098-389E-43F3-AB29-002D07E2CED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BB981-D4F3-414F-A91D-3494C0FCF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107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A098-389E-43F3-AB29-002D07E2CED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BB981-D4F3-414F-A91D-3494C0FCF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714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A098-389E-43F3-AB29-002D07E2CED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BB981-D4F3-414F-A91D-3494C0FCF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644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A098-389E-43F3-AB29-002D07E2CED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BB981-D4F3-414F-A91D-3494C0FCF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538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A098-389E-43F3-AB29-002D07E2CED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BB981-D4F3-414F-A91D-3494C0FCF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441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A098-389E-43F3-AB29-002D07E2CED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BB981-D4F3-414F-A91D-3494C0FCF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088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BA098-389E-43F3-AB29-002D07E2CEDE}" type="datetimeFigureOut">
              <a:rPr lang="ru-RU" smtClean="0"/>
              <a:t>11.02.2022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BB981-D4F3-414F-A91D-3494C0FCF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11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ozdravik.com/july/den-semi-vernosti-199.jpg" TargetMode="External"/><Relationship Id="rId2" Type="http://schemas.openxmlformats.org/officeDocument/2006/relationships/hyperlink" Target="https://proza.ru/pics/2021/07/30/432.gif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.ytimg.com/vi/HlurvqmfiE8/maxresdefault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8218303" cy="1830065"/>
          </a:xfrm>
        </p:spPr>
        <p:txBody>
          <a:bodyPr>
            <a:prstTxWarp prst="textDeflate">
              <a:avLst/>
            </a:prstTxWarp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Тема : «Мой дом – моя семья»</a:t>
            </a:r>
            <a:endParaRPr lang="ru-RU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3319" y="4293096"/>
            <a:ext cx="4424536" cy="1759527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Презентация подготовили: </a:t>
            </a:r>
          </a:p>
          <a:p>
            <a:r>
              <a:rPr lang="ru-RU" sz="1800" dirty="0" err="1" smtClean="0">
                <a:solidFill>
                  <a:schemeClr val="tx1"/>
                </a:solidFill>
              </a:rPr>
              <a:t>Молокоедова</a:t>
            </a:r>
            <a:r>
              <a:rPr lang="ru-RU" sz="1800" dirty="0" smtClean="0">
                <a:solidFill>
                  <a:schemeClr val="tx1"/>
                </a:solidFill>
              </a:rPr>
              <a:t> Л. И. , Малышев О. Н., 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учителя начальных классов 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МОУ «Лицей № 5» 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г. Железногорска Курской области.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477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692696"/>
            <a:ext cx="2261642" cy="230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87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4029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Собери пословицу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86296" y="2060848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 семье любовь да совет, 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72411" y="4221088"/>
            <a:ext cx="35717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prstClr val="black"/>
                </a:solidFill>
              </a:rPr>
              <a:t>так и нужды нет.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3091221"/>
            <a:ext cx="23585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/>
              <a:t>Моя семья -</a:t>
            </a:r>
            <a:endParaRPr lang="ru-RU" sz="32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19224" y="2060848"/>
            <a:ext cx="28059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/>
              <a:t>моё богатство.</a:t>
            </a:r>
            <a:endParaRPr lang="ru-RU" sz="32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4211370"/>
            <a:ext cx="37328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b="1" dirty="0" smtClean="0"/>
              <a:t>Вся семья вместе,   </a:t>
            </a:r>
            <a:endParaRPr lang="ru-RU" sz="32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076056" y="3083129"/>
            <a:ext cx="37555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/>
              <a:t>так и душа на месте</a:t>
            </a:r>
            <a:endParaRPr lang="ru-RU" sz="3200" b="1" dirty="0"/>
          </a:p>
        </p:txBody>
      </p:sp>
      <p:cxnSp>
        <p:nvCxnSpPr>
          <p:cNvPr id="16" name="Прямая со стрелкой 15"/>
          <p:cNvCxnSpPr>
            <a:stCxn id="11" idx="3"/>
            <a:endCxn id="12" idx="1"/>
          </p:cNvCxnSpPr>
          <p:nvPr/>
        </p:nvCxnSpPr>
        <p:spPr>
          <a:xfrm flipV="1">
            <a:off x="2538043" y="2353236"/>
            <a:ext cx="2981181" cy="103037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5" idx="2"/>
            <a:endCxn id="7" idx="1"/>
          </p:cNvCxnSpPr>
          <p:nvPr/>
        </p:nvCxnSpPr>
        <p:spPr>
          <a:xfrm>
            <a:off x="2261976" y="2584068"/>
            <a:ext cx="2810435" cy="19294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4" idx="1"/>
          </p:cNvCxnSpPr>
          <p:nvPr/>
        </p:nvCxnSpPr>
        <p:spPr>
          <a:xfrm flipV="1">
            <a:off x="3779912" y="3375517"/>
            <a:ext cx="1296144" cy="113795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4318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pozdravik.com/july/den-semi-vernosti-1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2" y="0"/>
            <a:ext cx="91561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26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Символ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любви и верности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s://i.ytimg.com/vi/HlurvqmfiE8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340768"/>
            <a:ext cx="5209510" cy="40324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08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35320" y="3244334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1772816"/>
            <a:ext cx="40733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proza.ru/pics/2021/07/30/432.gif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817945"/>
            <a:ext cx="12914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Солнышко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27057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pozdravik.com/july/den-semi-vernosti-199.jpg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2705712"/>
            <a:ext cx="1291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 и </a:t>
            </a:r>
            <a:r>
              <a:rPr lang="ru-RU" sz="14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Февронья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94044" y="3808922"/>
            <a:ext cx="10856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Ромашка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45184" y="3774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i.ytimg.com/vi/HlurvqmfiE8/maxresdefault.jpg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259632" y="620688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Интернет-ресурсы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74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87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Calibri</vt:lpstr>
      <vt:lpstr>Times New Roman</vt:lpstr>
      <vt:lpstr>Тема Office</vt:lpstr>
      <vt:lpstr>Тема : «Мой дом – моя семья»</vt:lpstr>
      <vt:lpstr>Презентация PowerPoint</vt:lpstr>
      <vt:lpstr>Собери пословицу</vt:lpstr>
      <vt:lpstr>Презентация PowerPoint</vt:lpstr>
      <vt:lpstr>Символ любви и верности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</dc:creator>
  <cp:lastModifiedBy>Пользователь</cp:lastModifiedBy>
  <cp:revision>36</cp:revision>
  <dcterms:created xsi:type="dcterms:W3CDTF">2022-02-11T07:54:37Z</dcterms:created>
  <dcterms:modified xsi:type="dcterms:W3CDTF">2022-02-11T10:38:53Z</dcterms:modified>
</cp:coreProperties>
</file>