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6" r:id="rId3"/>
    <p:sldId id="259" r:id="rId4"/>
    <p:sldId id="261" r:id="rId5"/>
    <p:sldId id="264" r:id="rId6"/>
    <p:sldId id="263" r:id="rId7"/>
    <p:sldId id="262" r:id="rId8"/>
    <p:sldId id="267" r:id="rId9"/>
    <p:sldId id="260" r:id="rId10"/>
    <p:sldId id="268" r:id="rId11"/>
    <p:sldId id="258" r:id="rId12"/>
    <p:sldId id="270" r:id="rId13"/>
    <p:sldId id="265" r:id="rId14"/>
    <p:sldId id="266" r:id="rId15"/>
    <p:sldId id="269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556" autoAdjust="0"/>
    <p:restoredTop sz="94660"/>
  </p:normalViewPr>
  <p:slideViewPr>
    <p:cSldViewPr>
      <p:cViewPr varScale="1">
        <p:scale>
          <a:sx n="86" d="100"/>
          <a:sy n="86" d="100"/>
        </p:scale>
        <p:origin x="1578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B2C892-3220-4DA9-9EB0-D94D28A67F84}" type="datetimeFigureOut">
              <a:rPr lang="ru-RU" smtClean="0"/>
              <a:t>08.02.2021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7BB7D0-5217-4D1D-9240-3FA8CF60E0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19202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B2C892-3220-4DA9-9EB0-D94D28A67F84}" type="datetimeFigureOut">
              <a:rPr lang="ru-RU" smtClean="0"/>
              <a:t>08.02.2021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7BB7D0-5217-4D1D-9240-3FA8CF60E0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53368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B2C892-3220-4DA9-9EB0-D94D28A67F84}" type="datetimeFigureOut">
              <a:rPr lang="ru-RU" smtClean="0"/>
              <a:t>08.02.2021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7BB7D0-5217-4D1D-9240-3FA8CF60E0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32975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B2C892-3220-4DA9-9EB0-D94D28A67F84}" type="datetimeFigureOut">
              <a:rPr lang="ru-RU" smtClean="0"/>
              <a:t>08.02.2021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7BB7D0-5217-4D1D-9240-3FA8CF60E0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09432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B2C892-3220-4DA9-9EB0-D94D28A67F84}" type="datetimeFigureOut">
              <a:rPr lang="ru-RU" smtClean="0"/>
              <a:t>08.02.2021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7BB7D0-5217-4D1D-9240-3FA8CF60E0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5286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B2C892-3220-4DA9-9EB0-D94D28A67F84}" type="datetimeFigureOut">
              <a:rPr lang="ru-RU" smtClean="0"/>
              <a:t>08.02.2021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7BB7D0-5217-4D1D-9240-3FA8CF60E0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4740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B2C892-3220-4DA9-9EB0-D94D28A67F84}" type="datetimeFigureOut">
              <a:rPr lang="ru-RU" smtClean="0"/>
              <a:t>08.02.2021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7BB7D0-5217-4D1D-9240-3FA8CF60E0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60775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B2C892-3220-4DA9-9EB0-D94D28A67F84}" type="datetimeFigureOut">
              <a:rPr lang="ru-RU" smtClean="0"/>
              <a:t>08.02.2021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7BB7D0-5217-4D1D-9240-3FA8CF60E0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06186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B2C892-3220-4DA9-9EB0-D94D28A67F84}" type="datetimeFigureOut">
              <a:rPr lang="ru-RU" smtClean="0"/>
              <a:t>08.02.2021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7BB7D0-5217-4D1D-9240-3FA8CF60E0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23528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B2C892-3220-4DA9-9EB0-D94D28A67F84}" type="datetimeFigureOut">
              <a:rPr lang="ru-RU" smtClean="0"/>
              <a:t>08.02.2021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7BB7D0-5217-4D1D-9240-3FA8CF60E0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24082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B2C892-3220-4DA9-9EB0-D94D28A67F84}" type="datetimeFigureOut">
              <a:rPr lang="ru-RU" smtClean="0"/>
              <a:t>08.02.2021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7BB7D0-5217-4D1D-9240-3FA8CF60E0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19532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B2C892-3220-4DA9-9EB0-D94D28A67F84}" type="datetimeFigureOut">
              <a:rPr lang="ru-RU" smtClean="0"/>
              <a:t>08.02.2021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7BB7D0-5217-4D1D-9240-3FA8CF60E0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59586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hyperlink" Target="https://cache3.youla.io/files/images/360_360/58/7f/587f147fa6e81b856ecee058.jpg" TargetMode="External"/><Relationship Id="rId3" Type="http://schemas.openxmlformats.org/officeDocument/2006/relationships/hyperlink" Target="https://images.ru.prom.st/443085099_w640_h640_russkij-narodnyj-kostyum.jpg" TargetMode="External"/><Relationship Id="rId7" Type="http://schemas.openxmlformats.org/officeDocument/2006/relationships/hyperlink" Target="https://tolkovalenki.ru/thumb/2/n6o2khbiEz2SOJujijUhgQ/r/d/DSC__0022.jpg" TargetMode="External"/><Relationship Id="rId12" Type="http://schemas.openxmlformats.org/officeDocument/2006/relationships/hyperlink" Target="https://sun9-70.userapi.com/impf/DVBnCiQLyk68bJJgcLFJmROxg8UWKouKCzgQtw/FLGJB3muL1c.jpg?size=604x340&amp;quality=96&amp;sign=054c9b11f7d98bde3b30e8bb8dd926c5&amp;type=album" TargetMode="External"/><Relationship Id="rId2" Type="http://schemas.openxmlformats.org/officeDocument/2006/relationships/hyperlink" Target="https://youtu.be/EVvxcSTDUks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omanadvice.ru/sites/default/files/pletenaya_obuv_iz_lyka_1.jpg" TargetMode="External"/><Relationship Id="rId11" Type="http://schemas.openxmlformats.org/officeDocument/2006/relationships/hyperlink" Target="http://www.disfo.ru/uploadc/portfolio/gm/i4vmO1eN_800x800.jpg" TargetMode="External"/><Relationship Id="rId5" Type="http://schemas.openxmlformats.org/officeDocument/2006/relationships/hyperlink" Target="http://i.mycdn.me/i?r=AzEPZsRbOZEKgBhR0XGMT1RkGPUREzezLpJNNT2wuTp-c6aKTM5SRkZCeTgDn6uOyic" TargetMode="External"/><Relationship Id="rId10" Type="http://schemas.openxmlformats.org/officeDocument/2006/relationships/hyperlink" Target="https://images.ru.prom.st/786518873_w640_h640_kokoshnik-maryushka-krasnyj.jpg" TargetMode="External"/><Relationship Id="rId4" Type="http://schemas.openxmlformats.org/officeDocument/2006/relationships/hyperlink" Target="https://cs5.livemaster.ru/storage/09/c7/fcb266eae7c63268c9f754a152kv--russkij-stil-kosovorotka-dobrynya-len-4-tsveta.jpg" TargetMode="External"/><Relationship Id="rId9" Type="http://schemas.openxmlformats.org/officeDocument/2006/relationships/hyperlink" Target="https://img.labirint.ru/rcimg/e3371c7b847bcdaa2fa3e9f1d0488a41/1920x1080/comments_pic/1315/2_525239515e4e211d51cf047e664d5f87_1365793177.jpg?1365793211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&#1089;&#1074;&#1077;&#1090;&#1083;&#1086;&#1103;&#1088;-&#1088;&#1091;&#1089;&#1100;.&#1088;&#1092;/images/articles/Pojas-dlja-russkogo-cheloveka/Pojas-dlja-russkogo-cheloveka2.jpg" TargetMode="External"/><Relationship Id="rId2" Type="http://schemas.openxmlformats.org/officeDocument/2006/relationships/hyperlink" Target="https://sun9-70.userapi.com/impf/DVBnCiQLyk68bJJgcLFJmROxg8UWKouKCzgQtw/FLGJB3muL1c.jpg?size=604x340&amp;quality=96&amp;sign=054c9b11f7d98bde3b30e8bb8dd926c5&amp;type=album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78157" y="908719"/>
            <a:ext cx="7632848" cy="1163479"/>
          </a:xfrm>
          <a:prstGeom prst="rect">
            <a:avLst/>
          </a:prstGeom>
          <a:noFill/>
        </p:spPr>
        <p:txBody>
          <a:bodyPr wrap="square" rtlCol="0">
            <a:prstTxWarp prst="textArchUp">
              <a:avLst/>
            </a:prstTxWarp>
            <a:spAutoFit/>
          </a:bodyPr>
          <a:lstStyle/>
          <a:p>
            <a:pPr algn="ctr"/>
            <a:r>
              <a:rPr lang="ru-RU" sz="4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Заглянем в бабушкин сундук</a:t>
            </a:r>
            <a:endParaRPr lang="ru-RU" sz="4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1610534"/>
            <a:ext cx="876143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8" name="Picture 6" descr="https://i.pinimg.com/originals/33/ba/99/33ba99cfbb41a3d54fddf87afd604c34.pn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664" y="1798844"/>
            <a:ext cx="3841165" cy="5318410"/>
          </a:xfrm>
          <a:prstGeom prst="parallelogram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91" t="5211" r="3763" b="4489"/>
          <a:stretch/>
        </p:blipFill>
        <p:spPr bwMode="auto">
          <a:xfrm>
            <a:off x="2816941" y="3657600"/>
            <a:ext cx="2861187" cy="27137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475656" y="1798844"/>
            <a:ext cx="61206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5" name="Объект 14"/>
          <p:cNvSpPr>
            <a:spLocks noGrp="1"/>
          </p:cNvSpPr>
          <p:nvPr>
            <p:ph idx="1"/>
          </p:nvPr>
        </p:nvSpPr>
        <p:spPr>
          <a:xfrm>
            <a:off x="457200" y="2533864"/>
            <a:ext cx="8229600" cy="3592299"/>
          </a:xfrm>
        </p:spPr>
        <p:txBody>
          <a:bodyPr>
            <a:normAutofit/>
          </a:bodyPr>
          <a:lstStyle/>
          <a:p>
            <a:pPr marL="0" indent="0" algn="r">
              <a:buNone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Внеклассное мероприятие подготовили : </a:t>
            </a:r>
          </a:p>
          <a:p>
            <a:pPr marL="0" indent="0" algn="r">
              <a:buNone/>
            </a:pPr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Малышева Ольга Николаевна,</a:t>
            </a:r>
          </a:p>
          <a:p>
            <a:pPr marL="0" indent="0" algn="r">
              <a:buNone/>
            </a:pPr>
            <a:r>
              <a:rPr lang="ru-RU" sz="2400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Молокоедова</a:t>
            </a:r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Любовь Ивановна</a:t>
            </a:r>
            <a:endParaRPr lang="ru-RU" sz="2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Текст 9"/>
          <p:cNvSpPr>
            <a:spLocks noGrp="1"/>
          </p:cNvSpPr>
          <p:nvPr>
            <p:ph type="body" sz="half" idx="4294967295"/>
          </p:nvPr>
        </p:nvSpPr>
        <p:spPr>
          <a:xfrm>
            <a:off x="1" y="1435100"/>
            <a:ext cx="2142891" cy="4691063"/>
          </a:xfrm>
        </p:spPr>
        <p:txBody>
          <a:bodyPr/>
          <a:lstStyle/>
          <a:p>
            <a:pPr marL="0" indent="0">
              <a:buNone/>
            </a:pPr>
            <a:r>
              <a:rPr lang="ru-RU" i="1" dirty="0" smtClean="0"/>
              <a:t>                                  </a:t>
            </a:r>
            <a:endParaRPr lang="ru-RU" i="1" dirty="0"/>
          </a:p>
        </p:txBody>
      </p:sp>
    </p:spTree>
    <p:extLst>
      <p:ext uri="{BB962C8B-B14F-4D97-AF65-F5344CB8AC3E}">
        <p14:creationId xmlns:p14="http://schemas.microsoft.com/office/powerpoint/2010/main" val="84150972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1012974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КОКОШНИК</a:t>
            </a:r>
            <a:endParaRPr lang="ru-RU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2" descr="https://sun9-70.userapi.com/impf/DVBnCiQLyk68bJJgcLFJmROxg8UWKouKCzgQtw/FLGJB3muL1c.jpg?size=604x340&amp;quality=96&amp;sign=054c9b11f7d98bde3b30e8bb8dd926c5&amp;type=albu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772816"/>
            <a:ext cx="6779763" cy="3816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17252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>
                <a:solidFill>
                  <a:srgbClr val="C00000"/>
                </a:solidFill>
              </a:rPr>
              <a:t>С</a:t>
            </a:r>
            <a:r>
              <a:rPr lang="ru-RU" b="1" dirty="0" smtClean="0">
                <a:solidFill>
                  <a:srgbClr val="C00000"/>
                </a:solidFill>
              </a:rPr>
              <a:t>арафан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1483489"/>
            <a:ext cx="3899174" cy="501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70888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КУШАК</a:t>
            </a:r>
            <a:endParaRPr lang="ru-RU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2" name="Picture 2" descr="http://xn----ctbjypmbbheq3i7a.xn--p1ai/images/articles/Pojas-dlja-russkogo-cheloveka/Pojas-dlja-russkogo-cheloveka2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1040" y="1628800"/>
            <a:ext cx="5201920" cy="3901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06710136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43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178530"/>
            <a:ext cx="3024336" cy="3908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60"/>
          <a:stretch/>
        </p:blipFill>
        <p:spPr bwMode="auto">
          <a:xfrm>
            <a:off x="4283968" y="1181853"/>
            <a:ext cx="4252664" cy="39050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179512" y="5580112"/>
            <a:ext cx="4392488" cy="7200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А.С. Пушкин «Сказка о рыбаке и рыбке»</a:t>
            </a:r>
            <a:endParaRPr lang="ru-RU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4550049" y="5479900"/>
            <a:ext cx="4392488" cy="7200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А.С. Пушкин</a:t>
            </a:r>
          </a:p>
          <a:p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«Руслан и Людмила»</a:t>
            </a:r>
            <a:endParaRPr lang="ru-RU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967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88640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Интернет- ресурсы</a:t>
            </a:r>
            <a:endParaRPr lang="ru-RU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56355" y="1295916"/>
            <a:ext cx="7992888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</a:rPr>
              <a:t>Волшебный сундучок-игра  </a:t>
            </a:r>
            <a:r>
              <a:rPr lang="en-US" sz="1600" dirty="0" smtClean="0">
                <a:solidFill>
                  <a:schemeClr val="tx2">
                    <a:lumMod val="75000"/>
                  </a:schemeClr>
                </a:solidFill>
                <a:hlinkClick r:id="rId2"/>
              </a:rPr>
              <a:t>https://youtu.be/EVvxcSTDUks</a:t>
            </a:r>
            <a:endParaRPr lang="ru-RU" sz="1600" dirty="0" smtClean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</a:rPr>
              <a:t>Сарафан  </a:t>
            </a: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</a:rPr>
              <a:t>  </a:t>
            </a:r>
            <a:r>
              <a:rPr lang="en-US" sz="1600" dirty="0" smtClean="0">
                <a:solidFill>
                  <a:schemeClr val="tx2">
                    <a:lumMod val="75000"/>
                  </a:schemeClr>
                </a:solidFill>
                <a:hlinkClick r:id="rId3"/>
              </a:rPr>
              <a:t>https://images.ru.prom.st/443085099_w640_h640_russkij-narodnyj-kostyum.jpg</a:t>
            </a:r>
            <a:endParaRPr lang="ru-RU" sz="1600" dirty="0" smtClean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</a:rPr>
              <a:t>Рубашка мужская 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hlinkClick r:id="rId4"/>
              </a:rPr>
              <a:t>https://cs5.livemaster.ru/storage/09/c7/fcb266eae7c63268c9f754a152kv--</a:t>
            </a:r>
            <a:r>
              <a:rPr lang="en-US" sz="1600" dirty="0" smtClean="0">
                <a:solidFill>
                  <a:schemeClr val="tx2">
                    <a:lumMod val="75000"/>
                  </a:schemeClr>
                </a:solidFill>
                <a:hlinkClick r:id="rId4"/>
              </a:rPr>
              <a:t>russkij-stil-kosovorotka-dobrynya-len-4-tsveta.jpg</a:t>
            </a:r>
            <a:endParaRPr lang="ru-RU" sz="1600" dirty="0" smtClean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</a:rPr>
              <a:t>     Рубашка женская </a:t>
            </a:r>
          </a:p>
          <a:p>
            <a:r>
              <a:rPr lang="en-US" sz="1600" dirty="0">
                <a:solidFill>
                  <a:schemeClr val="tx2">
                    <a:lumMod val="75000"/>
                  </a:schemeClr>
                </a:solidFill>
                <a:hlinkClick r:id="rId5"/>
              </a:rPr>
              <a:t>http://</a:t>
            </a:r>
            <a:r>
              <a:rPr lang="en-US" sz="1600" dirty="0" smtClean="0">
                <a:solidFill>
                  <a:schemeClr val="tx2">
                    <a:lumMod val="75000"/>
                  </a:schemeClr>
                </a:solidFill>
                <a:hlinkClick r:id="rId5"/>
              </a:rPr>
              <a:t>i.mycdn.me/i?r=AzEPZsRbOZEKgBhR0XGMT1RkGPUREzezLpJNNT2wuTp-c6aKTM5SRkZCeTgDn6uOyic</a:t>
            </a:r>
            <a:endParaRPr lang="ru-RU" sz="1600" dirty="0" smtClean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</a:rPr>
              <a:t>Обувь лапти </a:t>
            </a:r>
            <a:r>
              <a:rPr lang="en-US" sz="1600" dirty="0" smtClean="0">
                <a:solidFill>
                  <a:schemeClr val="tx2">
                    <a:lumMod val="75000"/>
                  </a:schemeClr>
                </a:solidFill>
                <a:hlinkClick r:id="rId6"/>
              </a:rPr>
              <a:t>https://womanadvice.ru/sites/default/files/pletenaya_obuv_iz_lyka_1.jpg</a:t>
            </a:r>
            <a:endParaRPr lang="ru-RU" sz="1600" dirty="0" smtClean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</a:rPr>
              <a:t>Валенки </a:t>
            </a:r>
            <a:r>
              <a:rPr lang="en-US" sz="1600" dirty="0" smtClean="0">
                <a:solidFill>
                  <a:schemeClr val="tx2">
                    <a:lumMod val="75000"/>
                  </a:schemeClr>
                </a:solidFill>
                <a:hlinkClick r:id="rId7"/>
              </a:rPr>
              <a:t>https://tolkovalenki.ru/thumb/2/n6o2khbiEz2SOJujijUhgQ/r/d/DSC__0022.jpg</a:t>
            </a:r>
            <a:endParaRPr lang="ru-RU" sz="1600" dirty="0" smtClean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</a:rPr>
              <a:t>Сапоги </a:t>
            </a:r>
            <a:r>
              <a:rPr lang="en-US" sz="1600" dirty="0" smtClean="0">
                <a:solidFill>
                  <a:schemeClr val="tx2">
                    <a:lumMod val="75000"/>
                  </a:schemeClr>
                </a:solidFill>
                <a:hlinkClick r:id="rId8"/>
              </a:rPr>
              <a:t>https://cache3.youla.io/files/images/360_360/58/7f/587f147fa6e81b856ecee058.jpg</a:t>
            </a:r>
            <a:endParaRPr lang="ru-RU" sz="1600" dirty="0" smtClean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Сказка о рыбаке и рыбке 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  <a:hlinkClick r:id="rId9"/>
              </a:rPr>
              <a:t>https://img.labirint.ru/rcimg/e3371c7b847bcdaa2fa3e9f1d0488a41/1920x1080/comments_pic/1315/2_525239515e4e211d51cf047e664d5f87_1365793177.jpg?1365793211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Головной убор </a:t>
            </a:r>
            <a:r>
              <a:rPr lang="en-US" dirty="0">
                <a:solidFill>
                  <a:schemeClr val="tx2">
                    <a:lumMod val="75000"/>
                  </a:schemeClr>
                </a:solidFill>
                <a:hlinkClick r:id="rId10"/>
              </a:rPr>
              <a:t>https://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  <a:hlinkClick r:id="rId10"/>
              </a:rPr>
              <a:t>images.ru.prom.st/786518873_w640_h640_kokoshnik-maryushka-krasnyj.jpg</a:t>
            </a:r>
            <a:endParaRPr lang="ru-RU" dirty="0" smtClean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en-US" dirty="0">
                <a:solidFill>
                  <a:schemeClr val="tx2">
                    <a:lumMod val="75000"/>
                  </a:schemeClr>
                </a:solidFill>
                <a:hlinkClick r:id="rId11"/>
              </a:rPr>
              <a:t>http://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  <a:hlinkClick r:id="rId11"/>
              </a:rPr>
              <a:t>www.disfo.ru/uploadc/portfolio/gm/i4vmO1eN_800x800.jpg</a:t>
            </a:r>
            <a:endParaRPr lang="ru-RU" dirty="0" smtClean="0">
              <a:solidFill>
                <a:schemeClr val="tx2">
                  <a:lumMod val="75000"/>
                </a:schemeClr>
              </a:solidFill>
            </a:endParaRPr>
          </a:p>
          <a:p>
            <a:endParaRPr lang="ru-RU" dirty="0" smtClean="0">
              <a:solidFill>
                <a:schemeClr val="tx2">
                  <a:lumMod val="75000"/>
                </a:schemeClr>
              </a:solidFill>
            </a:endParaRPr>
          </a:p>
          <a:p>
            <a:endParaRPr lang="ru-RU" dirty="0" smtClean="0">
              <a:solidFill>
                <a:schemeClr val="tx2">
                  <a:lumMod val="75000"/>
                </a:schemeClr>
              </a:solidFill>
            </a:endParaRPr>
          </a:p>
          <a:p>
            <a:endParaRPr lang="ru-RU" dirty="0" smtClean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en-US" sz="1400" dirty="0">
                <a:solidFill>
                  <a:schemeClr val="tx2">
                    <a:lumMod val="75000"/>
                  </a:schemeClr>
                </a:solidFill>
                <a:hlinkClick r:id="rId12"/>
              </a:rPr>
              <a:t>https://</a:t>
            </a:r>
            <a:r>
              <a:rPr lang="en-US" sz="1400" dirty="0" smtClean="0">
                <a:solidFill>
                  <a:schemeClr val="tx2">
                    <a:lumMod val="75000"/>
                  </a:schemeClr>
                </a:solidFill>
                <a:hlinkClick r:id="rId12"/>
              </a:rPr>
              <a:t>sun9-</a:t>
            </a:r>
            <a:r>
              <a:rPr lang="ru-RU" sz="1400" dirty="0" smtClean="0">
                <a:solidFill>
                  <a:schemeClr val="tx2">
                    <a:lumMod val="75000"/>
                  </a:schemeClr>
                </a:solidFill>
                <a:hlinkClick r:id="rId12"/>
              </a:rPr>
              <a:t> </a:t>
            </a:r>
            <a:r>
              <a:rPr lang="en-US" sz="1400" dirty="0" smtClean="0">
                <a:solidFill>
                  <a:schemeClr val="tx2">
                    <a:lumMod val="75000"/>
                  </a:schemeClr>
                </a:solidFill>
                <a:hlinkClick r:id="rId12"/>
              </a:rPr>
              <a:t>70.userapi.com/impf/DVBnCiQLyk68bJJgcLFJmROxg8UWKouKCzgQtw/FLGJB3muL1c.jpg?size=604x340&amp;quality=96&amp;sign=054c9b11f7d98bde3b30e8bb8dd926c5&amp;type=album</a:t>
            </a:r>
            <a:endParaRPr lang="ru-RU" sz="1400" dirty="0" smtClean="0">
              <a:solidFill>
                <a:schemeClr val="tx2">
                  <a:lumMod val="75000"/>
                </a:schemeClr>
              </a:solidFill>
            </a:endParaRPr>
          </a:p>
          <a:p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172876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71600" y="764704"/>
            <a:ext cx="660648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400" dirty="0" smtClean="0">
                <a:solidFill>
                  <a:srgbClr val="1F497D">
                    <a:lumMod val="75000"/>
                  </a:srgbClr>
                </a:solidFill>
                <a:hlinkClick r:id="rId2"/>
              </a:rPr>
              <a:t>Кокошник </a:t>
            </a:r>
            <a:r>
              <a:rPr lang="en-US" sz="1400" dirty="0" smtClean="0">
                <a:solidFill>
                  <a:srgbClr val="1F497D">
                    <a:lumMod val="75000"/>
                  </a:srgbClr>
                </a:solidFill>
                <a:hlinkClick r:id="rId2"/>
              </a:rPr>
              <a:t>https</a:t>
            </a:r>
            <a:r>
              <a:rPr lang="en-US" sz="1400" dirty="0">
                <a:solidFill>
                  <a:srgbClr val="1F497D">
                    <a:lumMod val="75000"/>
                  </a:srgbClr>
                </a:solidFill>
                <a:hlinkClick r:id="rId2"/>
              </a:rPr>
              <a:t>://sun9-</a:t>
            </a:r>
            <a:r>
              <a:rPr lang="ru-RU" sz="1400" dirty="0">
                <a:solidFill>
                  <a:srgbClr val="1F497D">
                    <a:lumMod val="75000"/>
                  </a:srgbClr>
                </a:solidFill>
                <a:hlinkClick r:id="rId2"/>
              </a:rPr>
              <a:t> </a:t>
            </a:r>
            <a:r>
              <a:rPr lang="en-US" sz="1400" dirty="0" smtClean="0">
                <a:solidFill>
                  <a:srgbClr val="1F497D">
                    <a:lumMod val="75000"/>
                  </a:srgbClr>
                </a:solidFill>
                <a:hlinkClick r:id="rId2"/>
              </a:rPr>
              <a:t>70.userapi.com/impf/DVBnCiQLyk68bJJgcLFJmROxg8UWKouKCzgQtw/FLGJB3muL1c.jpg?size=604x340&amp;quality=96&amp;sign=054c9b11f7d98bde3b30e8bb8dd926c5&amp;type=album</a:t>
            </a:r>
            <a:endParaRPr lang="ru-RU" sz="1400" dirty="0" smtClean="0">
              <a:solidFill>
                <a:srgbClr val="1F497D">
                  <a:lumMod val="75000"/>
                </a:srgbClr>
              </a:solidFill>
            </a:endParaRPr>
          </a:p>
          <a:p>
            <a:pPr lvl="0"/>
            <a:endParaRPr lang="ru-RU" sz="1400" dirty="0">
              <a:solidFill>
                <a:srgbClr val="1F497D">
                  <a:lumMod val="75000"/>
                </a:srgb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043608" y="1718811"/>
            <a:ext cx="633670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Кушак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http://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светлояр-русь.рф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/</a:t>
            </a:r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images/articles/</a:t>
            </a:r>
            <a:r>
              <a:rPr lang="en-US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Pojas-dlja-russkogo-cheloveka</a:t>
            </a:r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/Pojas-dlja-russkogo-cheloveka2.jpg</a:t>
            </a: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246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videoplayback (1)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39552" y="1133024"/>
            <a:ext cx="8064896" cy="4536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8995621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275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 showWhenStopped="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videoplayback (1)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71600" y="1691036"/>
            <a:ext cx="7312812" cy="41134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8737710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275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 showWhenStopped="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videoplayback (1)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11560" y="1268760"/>
            <a:ext cx="8045450" cy="4525963"/>
          </a:xfrm>
        </p:spPr>
      </p:pic>
    </p:spTree>
    <p:extLst>
      <p:ext uri="{BB962C8B-B14F-4D97-AF65-F5344CB8AC3E}">
        <p14:creationId xmlns:p14="http://schemas.microsoft.com/office/powerpoint/2010/main" val="3438158391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275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 showWhenStopped="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Головной убор-элемент русского костюма </a:t>
            </a:r>
            <a:endParaRPr lang="ru-RU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331640" y="5630013"/>
            <a:ext cx="24482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кокошник</a:t>
            </a:r>
            <a:endParaRPr lang="ru-RU" sz="32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220072" y="5687670"/>
            <a:ext cx="28803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лента</a:t>
            </a:r>
            <a:endParaRPr lang="ru-RU" sz="32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 descr="https://images.ru.prom.st/786518873_w640_h640_kokoshnik-maryushka-krasnyj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845336"/>
            <a:ext cx="2239734" cy="33569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www.disfo.ru/uploadc/portfolio/gm/i4vmO1eN_800x80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2414276"/>
            <a:ext cx="4104456" cy="2852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96355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videoplayback (1)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49275" y="1600200"/>
            <a:ext cx="8045450" cy="4525963"/>
          </a:xfrm>
        </p:spPr>
      </p:pic>
    </p:spTree>
    <p:extLst>
      <p:ext uri="{BB962C8B-B14F-4D97-AF65-F5344CB8AC3E}">
        <p14:creationId xmlns:p14="http://schemas.microsoft.com/office/powerpoint/2010/main" val="2387555821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275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 showWhenStopped="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Обувь</a:t>
            </a:r>
            <a:endParaRPr lang="ru-RU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209426"/>
            <a:ext cx="3339323" cy="2409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18" t="6974" r="4518" b="4898"/>
          <a:stretch/>
        </p:blipFill>
        <p:spPr bwMode="auto">
          <a:xfrm>
            <a:off x="5868144" y="1135739"/>
            <a:ext cx="2520280" cy="25092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3789040"/>
            <a:ext cx="2664296" cy="26642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33499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47664" y="620688"/>
            <a:ext cx="6336704" cy="2520280"/>
          </a:xfrm>
        </p:spPr>
        <p:txBody>
          <a:bodyPr>
            <a:prstTxWarp prst="textInflateTop">
              <a:avLst/>
            </a:prstTxWarp>
            <a:noAutofit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ВИКТОРИНА </a:t>
            </a:r>
            <a:endParaRPr lang="ru-RU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6" descr="https://i.pinimg.com/originals/33/ba/99/33ba99cfbb41a3d54fddf87afd604c34.pn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2684" y="3429000"/>
            <a:ext cx="2351760" cy="3256206"/>
          </a:xfrm>
          <a:prstGeom prst="parallelogram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91" t="5211" r="3763" b="4489"/>
          <a:stretch/>
        </p:blipFill>
        <p:spPr bwMode="auto">
          <a:xfrm>
            <a:off x="6876256" y="4869160"/>
            <a:ext cx="1636376" cy="15520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7426695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убаха</a:t>
            </a:r>
            <a:endParaRPr lang="ru-RU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 descr="https://cs5.livemaster.ru/storage/09/c7/fcb266eae7c63268c9f754a152kv--russkij-stil-kosovorotka-dobrynya-len-4-tsvet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9645" y="1671031"/>
            <a:ext cx="4073903" cy="4444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.mycdn.me/i?r=AzEPZsRbOZEKgBhR0XGMT1RkGPUREzezLpJNNT2wuTp-c6aKTM5SRkZCeTgDn6uOyic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671031"/>
            <a:ext cx="3240360" cy="4431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66229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320</TotalTime>
  <Words>118</Words>
  <Application>Microsoft Office PowerPoint</Application>
  <PresentationFormat>Экран (4:3)</PresentationFormat>
  <Paragraphs>35</Paragraphs>
  <Slides>15</Slides>
  <Notes>0</Notes>
  <HiddenSlides>0</HiddenSlides>
  <MMClips>4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9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Головной убор-элемент русского костюма </vt:lpstr>
      <vt:lpstr>Презентация PowerPoint</vt:lpstr>
      <vt:lpstr>Обувь</vt:lpstr>
      <vt:lpstr>ВИКТОРИНА </vt:lpstr>
      <vt:lpstr>Рубаха</vt:lpstr>
      <vt:lpstr>КОКОШНИК</vt:lpstr>
      <vt:lpstr>Сарафан</vt:lpstr>
      <vt:lpstr>КУШАК</vt:lpstr>
      <vt:lpstr>Презентация PowerPoint</vt:lpstr>
      <vt:lpstr>Интернет- ресурсы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I</dc:creator>
  <cp:lastModifiedBy>Пользователь</cp:lastModifiedBy>
  <cp:revision>139</cp:revision>
  <dcterms:created xsi:type="dcterms:W3CDTF">2021-02-05T17:47:17Z</dcterms:created>
  <dcterms:modified xsi:type="dcterms:W3CDTF">2021-02-08T08:01:42Z</dcterms:modified>
</cp:coreProperties>
</file>