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026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593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1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938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97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473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87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74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24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282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C4A20-7891-463D-9E89-10DC7E0DA704}" type="datetimeFigureOut">
              <a:rPr lang="ru-RU" smtClean="0"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E0616-7419-4E14-9730-EB3F59C4D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860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628" y="620688"/>
            <a:ext cx="6235707" cy="5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5925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К.Г.Паустовский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«Нам во владение дан самый богатый, меткий и поистине волшебный русский язык»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5778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3" t="21293" r="723" b="4379"/>
          <a:stretch/>
        </p:blipFill>
        <p:spPr bwMode="auto">
          <a:xfrm>
            <a:off x="0" y="980728"/>
            <a:ext cx="9148234" cy="5097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45917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16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К.Г.Паустовский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</dc:creator>
  <cp:lastModifiedBy>I</cp:lastModifiedBy>
  <cp:revision>23</cp:revision>
  <dcterms:created xsi:type="dcterms:W3CDTF">2023-02-28T03:18:03Z</dcterms:created>
  <dcterms:modified xsi:type="dcterms:W3CDTF">2023-02-28T21:18:25Z</dcterms:modified>
</cp:coreProperties>
</file>