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61" r:id="rId2"/>
    <p:sldId id="256" r:id="rId3"/>
    <p:sldId id="262" r:id="rId4"/>
    <p:sldId id="258" r:id="rId5"/>
    <p:sldId id="263" r:id="rId6"/>
    <p:sldId id="260" r:id="rId7"/>
    <p:sldId id="259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123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695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1911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797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6511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333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87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32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43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14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88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5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66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0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76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F278A-5E44-46BA-BBDA-DB9CFA7A6CC3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9403B0-D9FB-407D-AF69-F9AC928997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2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Сова Учитель">
            <a:extLst>
              <a:ext uri="{FF2B5EF4-FFF2-40B4-BE49-F238E27FC236}">
                <a16:creationId xmlns:a16="http://schemas.microsoft.com/office/drawing/2014/main" id="{85061699-6DE2-4FDE-8150-49DB7ACAD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720" y="0"/>
            <a:ext cx="3081924" cy="33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Образование всем детям - МАУДО &quot;Центр &quot;Креатив&quot;">
            <a:extLst>
              <a:ext uri="{FF2B5EF4-FFF2-40B4-BE49-F238E27FC236}">
                <a16:creationId xmlns:a16="http://schemas.microsoft.com/office/drawing/2014/main" id="{CB12250D-539E-417C-A1E1-456DDA8B5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720" y="3894990"/>
            <a:ext cx="3535051" cy="26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школьный колокольчик с красным бантом">
            <a:extLst>
              <a:ext uri="{FF2B5EF4-FFF2-40B4-BE49-F238E27FC236}">
                <a16:creationId xmlns:a16="http://schemas.microsoft.com/office/drawing/2014/main" id="{4B4B0797-B0DC-47BD-898A-F3CA97531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5" y="123268"/>
            <a:ext cx="1436746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83A385-93D3-4167-8663-06BD0304A340}"/>
              </a:ext>
            </a:extLst>
          </p:cNvPr>
          <p:cNvSpPr txBox="1"/>
          <p:nvPr/>
        </p:nvSpPr>
        <p:spPr>
          <a:xfrm>
            <a:off x="1436746" y="951361"/>
            <a:ext cx="6104964" cy="619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тилим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гъурурым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Юрегимсинъ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джанымсынъ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Сенсиз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сувсыз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чечек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киби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 тез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солурым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Тувгъан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тильде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лаф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этеик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Мектепке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шенъ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шенъ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келейик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Миллетлерни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урьмет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этейик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Айды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достлар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башлайыкъ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биз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дерсимизни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Дерсте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дикъкъат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олайыкъ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бильгилерни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алайыкъ</a:t>
            </a: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91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8214" y="980388"/>
            <a:ext cx="7740627" cy="1044355"/>
          </a:xfrm>
        </p:spPr>
        <p:txBody>
          <a:bodyPr>
            <a:normAutofit fontScale="90000"/>
          </a:bodyPr>
          <a:lstStyle/>
          <a:p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Берильген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сёзлерни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суаллерине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коре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учь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сырагъа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язып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алынъыз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3496" y="1743960"/>
            <a:ext cx="7766936" cy="3347212"/>
          </a:xfrm>
        </p:spPr>
        <p:txBody>
          <a:bodyPr>
            <a:normAutofit/>
          </a:bodyPr>
          <a:lstStyle/>
          <a:p>
            <a:r>
              <a:rPr lang="ru-RU" sz="3600" dirty="0" err="1">
                <a:solidFill>
                  <a:srgbClr val="00B050"/>
                </a:solidFill>
              </a:rPr>
              <a:t>Баарь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тавшан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кельди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ана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тильки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къыз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дерслик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яза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тизе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къалпакъ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мелевше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талебе</a:t>
            </a:r>
            <a:r>
              <a:rPr lang="ru-RU" sz="3600" dirty="0">
                <a:solidFill>
                  <a:srgbClr val="00B050"/>
                </a:solidFill>
              </a:rPr>
              <a:t>, </a:t>
            </a:r>
            <a:r>
              <a:rPr lang="ru-RU" sz="3600" dirty="0" err="1">
                <a:solidFill>
                  <a:srgbClr val="00B050"/>
                </a:solidFill>
              </a:rPr>
              <a:t>окъуй</a:t>
            </a:r>
            <a:r>
              <a:rPr lang="ru-RU" sz="3600" dirty="0">
                <a:solidFill>
                  <a:srgbClr val="00B050"/>
                </a:solidFill>
              </a:rPr>
              <a:t>.</a:t>
            </a:r>
          </a:p>
          <a:p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5" name="Picture 8" descr="Бемби - Мультяшки иностранные - Кира-скрап - клипарт и рамки на прозрачном  фоне | Открытки, Картинки, Рис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57" y="3813242"/>
            <a:ext cx="19621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Сова Учитель">
            <a:extLst>
              <a:ext uri="{FF2B5EF4-FFF2-40B4-BE49-F238E27FC236}">
                <a16:creationId xmlns:a16="http://schemas.microsoft.com/office/drawing/2014/main" id="{8DEC6623-A3EC-4040-8D9D-9043F0866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093" y="1225755"/>
            <a:ext cx="3081924" cy="33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13219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AEDE81-ADD6-4010-A23E-D4A7B3A82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23" y="349956"/>
            <a:ext cx="8681156" cy="650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234911"/>
            <a:ext cx="4950294" cy="2815925"/>
          </a:xfrm>
        </p:spPr>
        <p:txBody>
          <a:bodyPr/>
          <a:lstStyle/>
          <a:p>
            <a:r>
              <a:rPr lang="ru-RU" dirty="0" err="1"/>
              <a:t>Мевзу</a:t>
            </a:r>
            <a:r>
              <a:rPr lang="ru-RU" dirty="0"/>
              <a:t>: </a:t>
            </a:r>
            <a:r>
              <a:rPr lang="ru-RU" dirty="0" err="1"/>
              <a:t>Фииль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Картинки Сова Учител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720" y="0"/>
            <a:ext cx="3081924" cy="33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бразование всем детям - МАУДО &quot;Центр &quot;Креатив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21" y="4181861"/>
            <a:ext cx="3535051" cy="26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systematy.ru/userfiles/image/2364_900_(4).jpg">
            <a:extLst>
              <a:ext uri="{FF2B5EF4-FFF2-40B4-BE49-F238E27FC236}">
                <a16:creationId xmlns:a16="http://schemas.microsoft.com/office/drawing/2014/main" id="{018464E4-BA10-4CFA-9231-22533ACE3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555" y="480737"/>
            <a:ext cx="2957165" cy="194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92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B6848D-6201-4834-BC41-461A30AFD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91413C-0EE0-421F-BB70-61C77893DE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Метинде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къайд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этильген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сёзге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3600" b="1" i="1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тыгъыртмакъ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синоним тап</a:t>
            </a:r>
            <a:r>
              <a:rPr lang="ru-RU" sz="3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Къызартмакъ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</a:t>
            </a:r>
            <a:r>
              <a:rPr lang="ru-RU" sz="3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чаптыртмакъ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</a:t>
            </a:r>
            <a:r>
              <a:rPr lang="ru-RU" sz="36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юварлатмакъ</a:t>
            </a: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Картинки Сова Учитель">
            <a:extLst>
              <a:ext uri="{FF2B5EF4-FFF2-40B4-BE49-F238E27FC236}">
                <a16:creationId xmlns:a16="http://schemas.microsoft.com/office/drawing/2014/main" id="{04486036-8B2E-4036-89CB-E5BABBBB3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093" y="352257"/>
            <a:ext cx="3081924" cy="33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820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Сёзлерни</a:t>
            </a:r>
            <a:r>
              <a:rPr lang="ru-RU" dirty="0"/>
              <a:t> </a:t>
            </a:r>
            <a:r>
              <a:rPr lang="ru-RU" dirty="0" err="1"/>
              <a:t>суаллерине</a:t>
            </a:r>
            <a:r>
              <a:rPr lang="ru-RU" dirty="0"/>
              <a:t> коре </a:t>
            </a:r>
            <a:r>
              <a:rPr lang="ru-RU" dirty="0" err="1"/>
              <a:t>учь</a:t>
            </a:r>
            <a:r>
              <a:rPr lang="ru-RU" dirty="0"/>
              <a:t> </a:t>
            </a:r>
            <a:r>
              <a:rPr lang="ru-RU" dirty="0" err="1"/>
              <a:t>сырагъа</a:t>
            </a:r>
            <a:r>
              <a:rPr lang="ru-RU" dirty="0"/>
              <a:t> </a:t>
            </a:r>
            <a:r>
              <a:rPr lang="ru-RU" dirty="0" err="1"/>
              <a:t>язып</a:t>
            </a:r>
            <a:r>
              <a:rPr lang="ru-RU" dirty="0"/>
              <a:t> </a:t>
            </a:r>
            <a:r>
              <a:rPr lang="ru-RU" dirty="0" err="1"/>
              <a:t>алынъыз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Суварды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къаза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бараджакъ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сая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тикти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чалыша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эзберледи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раатланаджакъ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секирди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чивильдей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раатлана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чапа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ичеджек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басты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басаджакъ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/>
              <a:t>Не </a:t>
            </a:r>
            <a:r>
              <a:rPr lang="ru-RU" sz="2400" dirty="0" err="1"/>
              <a:t>япа</a:t>
            </a:r>
            <a:r>
              <a:rPr lang="ru-RU" sz="2400" dirty="0"/>
              <a:t>?          Не </a:t>
            </a:r>
            <a:r>
              <a:rPr lang="ru-RU" sz="2400" dirty="0" err="1"/>
              <a:t>япты</a:t>
            </a:r>
            <a:r>
              <a:rPr lang="ru-RU" sz="2400" dirty="0"/>
              <a:t>?           Не </a:t>
            </a:r>
            <a:r>
              <a:rPr lang="ru-RU" sz="2400" dirty="0" err="1"/>
              <a:t>япаджакъ</a:t>
            </a:r>
            <a:r>
              <a:rPr lang="ru-RU" sz="2400" dirty="0"/>
              <a:t>?</a:t>
            </a:r>
          </a:p>
          <a:p>
            <a:endParaRPr lang="ru-RU" sz="2400" dirty="0"/>
          </a:p>
        </p:txBody>
      </p:sp>
      <p:pic>
        <p:nvPicPr>
          <p:cNvPr id="2050" name="Picture 2" descr="Niño Y Niña Que Estudia En Su Ilustración Tablas Ilustraciones Vectoriales,  Clip Art Vectorizado Libre De Derechos. Image 50652626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1575" y="3887948"/>
            <a:ext cx="3830426" cy="297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820571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</a:t>
            </a:r>
            <a:r>
              <a:rPr lang="ru-RU" b="1" dirty="0" err="1"/>
              <a:t>Иш</a:t>
            </a:r>
            <a:r>
              <a:rPr lang="ru-RU" b="1" dirty="0"/>
              <a:t>- </a:t>
            </a:r>
            <a:r>
              <a:rPr lang="ru-RU" b="1" dirty="0" err="1"/>
              <a:t>арекетни</a:t>
            </a:r>
            <a:r>
              <a:rPr lang="ru-RU" b="1" dirty="0"/>
              <a:t> тап» </a:t>
            </a:r>
            <a:r>
              <a:rPr lang="ru-RU" b="1" dirty="0" err="1"/>
              <a:t>оюны</a:t>
            </a:r>
            <a:r>
              <a:rPr lang="ru-RU" b="1" dirty="0"/>
              <a:t>. </a:t>
            </a:r>
            <a:endParaRPr lang="ru-RU" dirty="0"/>
          </a:p>
        </p:txBody>
      </p:sp>
      <p:pic>
        <p:nvPicPr>
          <p:cNvPr id="1026" name="Picture 2" descr="Птички мультяшные | Мультипликационные рисунки, Мультипликационные птицы,  Рисун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12" y="1468486"/>
            <a:ext cx="1801372" cy="243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ᐈ Рыба рисунок иллюстрация, рисунки рыба | скачать на Depositphotos®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667" y="1454889"/>
            <a:ext cx="2625331" cy="245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ng_lelik: овечки (барашки)- на прозрачном фон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433" y="1192874"/>
            <a:ext cx="2671795" cy="271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Бемби - Мультяшки иностранные - Кира-скрап - клипарт и рамки на прозрачном  фоне | Открытки, Картинки, Рисоват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57" y="3813242"/>
            <a:ext cx="19621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элемент дизайна шаблон вектор клипа иллюстрацией малыш спит в своей  постелипечать, очаровательно, тревога PNG и вектор пнг для бесплатной  загруз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866" y="3906891"/>
            <a:ext cx="2963734" cy="29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03712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Сова Учитель">
            <a:extLst>
              <a:ext uri="{FF2B5EF4-FFF2-40B4-BE49-F238E27FC236}">
                <a16:creationId xmlns:a16="http://schemas.microsoft.com/office/drawing/2014/main" id="{BDA140BE-C3EF-4A78-9624-87C0AD311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829" y="0"/>
            <a:ext cx="5545531" cy="437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C171CE-5D09-4522-984F-116B9F5348D6}"/>
              </a:ext>
            </a:extLst>
          </p:cNvPr>
          <p:cNvSpPr txBox="1"/>
          <p:nvPr/>
        </p:nvSpPr>
        <p:spPr>
          <a:xfrm>
            <a:off x="631371" y="4713905"/>
            <a:ext cx="813707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u="sng" dirty="0" err="1">
                <a:solidFill>
                  <a:srgbClr val="C00000"/>
                </a:solidFill>
              </a:rPr>
              <a:t>Сагълыкънен</a:t>
            </a:r>
            <a:r>
              <a:rPr lang="ru-RU" sz="4800" u="sng" dirty="0">
                <a:solidFill>
                  <a:srgbClr val="C00000"/>
                </a:solidFill>
              </a:rPr>
              <a:t> </a:t>
            </a:r>
            <a:r>
              <a:rPr lang="ru-RU" sz="4800" u="sng" dirty="0" err="1">
                <a:solidFill>
                  <a:srgbClr val="C00000"/>
                </a:solidFill>
              </a:rPr>
              <a:t>къалынъыз</a:t>
            </a:r>
            <a:r>
              <a:rPr lang="ru-RU" sz="4800" u="sng" dirty="0">
                <a:solidFill>
                  <a:srgbClr val="C00000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63572135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177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    Берильген сёзлерни , суаллерине коре учь сырагъа язып алынъыз. </vt:lpstr>
      <vt:lpstr>Презентация PowerPoint</vt:lpstr>
      <vt:lpstr>Мевзу: Фииль</vt:lpstr>
      <vt:lpstr>Презентация PowerPoint</vt:lpstr>
      <vt:lpstr>Сёзлерни суаллерине коре учь сырагъа язып алынъыз.</vt:lpstr>
      <vt:lpstr>«Иш- арекетни тап» оюны.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Берильген сёзлерни , суаллерине коре учь сырагъа язып алынъыз.</dc:title>
  <dc:creator>Сабина</dc:creator>
  <cp:lastModifiedBy>Admin</cp:lastModifiedBy>
  <cp:revision>14</cp:revision>
  <dcterms:created xsi:type="dcterms:W3CDTF">2020-10-18T15:52:55Z</dcterms:created>
  <dcterms:modified xsi:type="dcterms:W3CDTF">2024-01-06T21:51:38Z</dcterms:modified>
</cp:coreProperties>
</file>