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5" d="100"/>
          <a:sy n="35" d="100"/>
        </p:scale>
        <p:origin x="-13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8280920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Кожлянская</a:t>
            </a:r>
            <a:r>
              <a:rPr kumimoji="0" lang="ru-RU" sz="60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 игрушка</a:t>
            </a:r>
            <a:endParaRPr kumimoji="0" lang="ru-RU" sz="6000" b="1" i="1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05000"/>
            <a:ext cx="194468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575" y="1644650"/>
            <a:ext cx="4767263" cy="356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156617c933cedb4201a60f21e09e35b4.jpg"/>
          <p:cNvPicPr>
            <a:picLocks noChangeAspect="1"/>
          </p:cNvPicPr>
          <p:nvPr/>
        </p:nvPicPr>
        <p:blipFill>
          <a:blip r:embed="rId4" cstate="print"/>
          <a:srcRect l="23237" r="20064"/>
          <a:stretch>
            <a:fillRect/>
          </a:stretch>
        </p:blipFill>
        <p:spPr>
          <a:xfrm>
            <a:off x="7236296" y="3356992"/>
            <a:ext cx="1728192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253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782638"/>
            <a:ext cx="7059613" cy="529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4044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08721"/>
            <a:ext cx="88204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Роспись </a:t>
            </a:r>
            <a:r>
              <a:rPr kumimoji="0" lang="ru-RU" sz="54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кожлянской</a:t>
            </a:r>
            <a:r>
              <a:rPr kumimoji="0" lang="ru-RU" sz="54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 игрушки</a:t>
            </a:r>
            <a:endParaRPr kumimoji="0" lang="ru-RU" sz="5400" b="1" i="1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2689225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399" y="2663047"/>
            <a:ext cx="5870575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2004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1258888"/>
            <a:ext cx="7742237" cy="434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6710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9218"/>
            <a:ext cx="5694363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212976"/>
            <a:ext cx="5907087" cy="330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6485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4619"/>
            <a:ext cx="5907087" cy="330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0968"/>
            <a:ext cx="5784850" cy="324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7530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43" y="332656"/>
            <a:ext cx="6900863" cy="386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9921" y="4941168"/>
            <a:ext cx="572870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Спасибо за занятие!</a:t>
            </a:r>
            <a:endParaRPr kumimoji="0" lang="ru-RU" sz="1800" b="1" i="1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306173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0</TotalTime>
  <Words>9</Words>
  <Application>Microsoft Office PowerPoint</Application>
  <PresentationFormat>Экран (4:3)</PresentationFormat>
  <Paragraphs>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 Windows</cp:lastModifiedBy>
  <cp:revision>1</cp:revision>
  <dcterms:created xsi:type="dcterms:W3CDTF">2024-01-06T17:00:06Z</dcterms:created>
  <dcterms:modified xsi:type="dcterms:W3CDTF">2024-01-06T17:06:35Z</dcterms:modified>
</cp:coreProperties>
</file>