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64" autoAdjust="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2756B-71A9-40CC-9164-867FCEFD455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1142F-518E-47B0-B2F2-1609293814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247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1142F-518E-47B0-B2F2-1609293814B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960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537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511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5523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753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4504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89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3864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40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442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715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88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33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7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345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74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103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21EE9-0781-4CAC-8858-7F3E9A0B96A6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6E48CCB-5509-41F1-8082-6CF0800312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893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chemeClr val="accent5"/>
                </a:solidFill>
              </a:rPr>
              <a:t>Мукьаза</a:t>
            </a:r>
            <a:r>
              <a:rPr lang="ru-RU" b="1" i="1" dirty="0" smtClean="0">
                <a:solidFill>
                  <a:schemeClr val="accent5"/>
                </a:solidFill>
              </a:rPr>
              <a:t> аз а </a:t>
            </a:r>
            <a:br>
              <a:rPr lang="ru-RU" b="1" i="1" dirty="0" smtClean="0">
                <a:solidFill>
                  <a:schemeClr val="accent5"/>
                </a:solidFill>
              </a:rPr>
            </a:br>
            <a:r>
              <a:rPr lang="ru-RU" b="1" i="1" dirty="0" err="1" smtClean="0">
                <a:solidFill>
                  <a:schemeClr val="accent5"/>
                </a:solidFill>
              </a:rPr>
              <a:t>элп</a:t>
            </a:r>
            <a:r>
              <a:rPr lang="ru-RU" b="1" i="1" dirty="0" smtClean="0">
                <a:solidFill>
                  <a:schemeClr val="accent5"/>
                </a:solidFill>
              </a:rPr>
              <a:t> а 1</a:t>
            </a:r>
            <a:endParaRPr lang="ru-RU" b="1" i="1" dirty="0">
              <a:solidFill>
                <a:schemeClr val="accent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4800" dirty="0" err="1" smtClean="0">
                <a:solidFill>
                  <a:schemeClr val="accent6">
                    <a:lumMod val="75000"/>
                  </a:schemeClr>
                </a:solidFill>
              </a:rPr>
              <a:t>Хьехархо</a:t>
            </a: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 : </a:t>
            </a:r>
            <a:r>
              <a:rPr lang="ru-RU" sz="4800" dirty="0" err="1" smtClean="0">
                <a:solidFill>
                  <a:schemeClr val="accent6">
                    <a:lumMod val="75000"/>
                  </a:schemeClr>
                </a:solidFill>
              </a:rPr>
              <a:t>Мирзакаева</a:t>
            </a: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6">
                    <a:lumMod val="75000"/>
                  </a:schemeClr>
                </a:solidFill>
              </a:rPr>
              <a:t>Хава</a:t>
            </a: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 Магомедовна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40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 Х1ара х1ун ю?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274" y="1825625"/>
            <a:ext cx="4073235" cy="4351338"/>
          </a:xfr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126606"/>
              </p:ext>
            </p:extLst>
          </p:nvPr>
        </p:nvGraphicFramePr>
        <p:xfrm>
          <a:off x="7010400" y="3796145"/>
          <a:ext cx="314959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9599">
                  <a:extLst>
                    <a:ext uri="{9D8B030D-6E8A-4147-A177-3AD203B41FA5}">
                      <a16:colId xmlns:a16="http://schemas.microsoft.com/office/drawing/2014/main" val="4083083380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ru-RU" sz="6600" dirty="0" smtClean="0"/>
                        <a:t>   </a:t>
                      </a:r>
                      <a:r>
                        <a:rPr lang="ru-RU" sz="6600" dirty="0" smtClean="0">
                          <a:solidFill>
                            <a:schemeClr val="accent5"/>
                          </a:solidFill>
                        </a:rPr>
                        <a:t>1аса</a:t>
                      </a:r>
                      <a:endParaRPr lang="ru-RU" sz="66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5812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5318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440" y="1964171"/>
            <a:ext cx="4351338" cy="4351338"/>
          </a:xfrm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890776"/>
              </p:ext>
            </p:extLst>
          </p:nvPr>
        </p:nvGraphicFramePr>
        <p:xfrm>
          <a:off x="6109855" y="4710545"/>
          <a:ext cx="3034146" cy="1604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146">
                  <a:extLst>
                    <a:ext uri="{9D8B030D-6E8A-4147-A177-3AD203B41FA5}">
                      <a16:colId xmlns:a16="http://schemas.microsoft.com/office/drawing/2014/main" val="3247659607"/>
                    </a:ext>
                  </a:extLst>
                </a:gridCol>
              </a:tblGrid>
              <a:tr h="1604963">
                <a:tc>
                  <a:txBody>
                    <a:bodyPr/>
                    <a:lstStyle/>
                    <a:p>
                      <a:r>
                        <a:rPr lang="ru-RU" sz="8000" i="1" dirty="0" smtClean="0"/>
                        <a:t> 1аж</a:t>
                      </a:r>
                      <a:endParaRPr lang="ru-RU" sz="80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6455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7878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0" y="500062"/>
            <a:ext cx="3221182" cy="1325563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8000" b="1" dirty="0" smtClean="0"/>
              <a:t>1айг</a:t>
            </a:r>
            <a:endParaRPr lang="ru-RU" sz="80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5839691" cy="4351338"/>
          </a:xfrm>
        </p:spPr>
      </p:pic>
    </p:spTree>
    <p:extLst>
      <p:ext uri="{BB962C8B-B14F-4D97-AF65-F5344CB8AC3E}">
        <p14:creationId xmlns:p14="http://schemas.microsoft.com/office/powerpoint/2010/main" val="2982403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</a:t>
            </a:r>
            <a:r>
              <a:rPr lang="ru-RU" sz="9600" dirty="0" smtClean="0">
                <a:solidFill>
                  <a:srgbClr val="0070C0"/>
                </a:solidFill>
              </a:rPr>
              <a:t>1 </a:t>
            </a:r>
            <a:r>
              <a:rPr lang="ru-RU" sz="6000" dirty="0" smtClean="0">
                <a:solidFill>
                  <a:srgbClr val="0070C0"/>
                </a:solidFill>
              </a:rPr>
              <a:t>1        </a:t>
            </a:r>
            <a:r>
              <a:rPr lang="en-US" sz="6000" dirty="0" smtClean="0">
                <a:solidFill>
                  <a:srgbClr val="0070C0"/>
                </a:solidFill>
              </a:rPr>
              <a:t>[1]</a:t>
            </a:r>
            <a:r>
              <a:rPr lang="en-US" sz="6000" dirty="0" smtClean="0">
                <a:solidFill>
                  <a:srgbClr val="0070C0"/>
                </a:solidFill>
              </a:rPr>
              <a:t> 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[1]</a:t>
            </a:r>
            <a:endParaRPr lang="ru-RU" sz="6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6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550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6291" y="365125"/>
            <a:ext cx="2237509" cy="1325563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не1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734292"/>
            <a:ext cx="5340927" cy="5763490"/>
          </a:xfrm>
        </p:spPr>
      </p:pic>
      <p:pic>
        <p:nvPicPr>
          <p:cNvPr id="8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182" y="1825625"/>
            <a:ext cx="540327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25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8800" dirty="0" smtClean="0">
                <a:solidFill>
                  <a:srgbClr val="7030A0"/>
                </a:solidFill>
              </a:rPr>
              <a:t>ма1ар</a:t>
            </a:r>
            <a:endParaRPr lang="ru-RU" sz="8800" dirty="0">
              <a:solidFill>
                <a:srgbClr val="7030A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290" y="1825625"/>
            <a:ext cx="5569527" cy="4351338"/>
          </a:xfrm>
        </p:spPr>
      </p:pic>
    </p:spTree>
    <p:extLst>
      <p:ext uri="{BB962C8B-B14F-4D97-AF65-F5344CB8AC3E}">
        <p14:creationId xmlns:p14="http://schemas.microsoft.com/office/powerpoint/2010/main" val="1533689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800" b="1" dirty="0" smtClean="0">
                <a:solidFill>
                  <a:srgbClr val="C00000"/>
                </a:solidFill>
              </a:rPr>
              <a:t>  Йо1             ба1</a:t>
            </a:r>
            <a:endParaRPr lang="ru-RU" sz="88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804" y="2436236"/>
            <a:ext cx="4465739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914397" y="2757055"/>
            <a:ext cx="4391891" cy="367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856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i="1" dirty="0" smtClean="0">
                <a:solidFill>
                  <a:srgbClr val="C00000"/>
                </a:solidFill>
              </a:rPr>
              <a:t>            </a:t>
            </a:r>
            <a:r>
              <a:rPr lang="ru-RU" sz="9600" i="1" dirty="0" err="1" smtClean="0">
                <a:solidFill>
                  <a:srgbClr val="C00000"/>
                </a:solidFill>
              </a:rPr>
              <a:t>Баркалла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16892" y="2272506"/>
            <a:ext cx="3048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94066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37</Words>
  <Application>Microsoft Office PowerPoint</Application>
  <PresentationFormat>Широкоэкранный</PresentationFormat>
  <Paragraphs>12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Аспект</vt:lpstr>
      <vt:lpstr>Мукьаза аз а  элп а 1</vt:lpstr>
      <vt:lpstr>               Х1ара х1ун ю?</vt:lpstr>
      <vt:lpstr>Презентация PowerPoint</vt:lpstr>
      <vt:lpstr> 1айг</vt:lpstr>
      <vt:lpstr>Презентация PowerPoint</vt:lpstr>
      <vt:lpstr>не1</vt:lpstr>
      <vt:lpstr> ма1ар</vt:lpstr>
      <vt:lpstr>  Йо1             ба1</vt:lpstr>
      <vt:lpstr>            Баркалла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Мукьаза аз а  элп а 1</dc:title>
  <dc:creator>SKM</dc:creator>
  <cp:lastModifiedBy>SKM</cp:lastModifiedBy>
  <cp:revision>3</cp:revision>
  <dcterms:created xsi:type="dcterms:W3CDTF">2024-01-06T17:16:53Z</dcterms:created>
  <dcterms:modified xsi:type="dcterms:W3CDTF">2024-01-06T17:35:37Z</dcterms:modified>
</cp:coreProperties>
</file>