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59" r:id="rId5"/>
    <p:sldId id="262" r:id="rId6"/>
    <p:sldId id="263" r:id="rId7"/>
    <p:sldId id="275" r:id="rId8"/>
    <p:sldId id="265" r:id="rId9"/>
    <p:sldId id="266" r:id="rId10"/>
    <p:sldId id="267" r:id="rId11"/>
    <p:sldId id="264" r:id="rId12"/>
    <p:sldId id="280" r:id="rId13"/>
    <p:sldId id="268" r:id="rId14"/>
    <p:sldId id="274" r:id="rId15"/>
    <p:sldId id="271" r:id="rId16"/>
    <p:sldId id="272" r:id="rId17"/>
    <p:sldId id="273" r:id="rId18"/>
    <p:sldId id="269" r:id="rId19"/>
    <p:sldId id="270" r:id="rId20"/>
    <p:sldId id="260" r:id="rId21"/>
    <p:sldId id="261" r:id="rId22"/>
    <p:sldId id="276" r:id="rId23"/>
    <p:sldId id="277" r:id="rId24"/>
    <p:sldId id="278" r:id="rId25"/>
    <p:sldId id="28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A5B6"/>
    <a:srgbClr val="8D90A5"/>
    <a:srgbClr val="787B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284E46-9DD6-4CE8-A0E6-A3FBF47831F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E6E660-8683-4D0D-82F5-EB06A4D09E99}">
      <dgm:prSet phldrT="[Текст]" custT="1"/>
      <dgm:spPr>
        <a:solidFill>
          <a:srgbClr val="A2A5B6"/>
        </a:solidFill>
      </dgm:spPr>
      <dgm:t>
        <a:bodyPr/>
        <a:lstStyle/>
        <a:p>
          <a:r>
            <a:rPr lang="ru-RU" sz="6000" dirty="0">
              <a:latin typeface="Century Gothic" panose="020B0502020202020204" pitchFamily="34" charset="0"/>
            </a:rPr>
            <a:t>ФОРМА ВИНЫ</a:t>
          </a:r>
        </a:p>
      </dgm:t>
    </dgm:pt>
    <dgm:pt modelId="{8442BAF4-035F-4014-A81C-8EDCF479F178}" type="parTrans" cxnId="{FF610293-5B0C-45D9-BD5E-3710679F9F7B}">
      <dgm:prSet/>
      <dgm:spPr/>
      <dgm:t>
        <a:bodyPr/>
        <a:lstStyle/>
        <a:p>
          <a:endParaRPr lang="ru-RU"/>
        </a:p>
      </dgm:t>
    </dgm:pt>
    <dgm:pt modelId="{8557E197-D6F7-4AA1-8A80-5D0ADEA50539}" type="sibTrans" cxnId="{FF610293-5B0C-45D9-BD5E-3710679F9F7B}">
      <dgm:prSet/>
      <dgm:spPr/>
      <dgm:t>
        <a:bodyPr/>
        <a:lstStyle/>
        <a:p>
          <a:endParaRPr lang="ru-RU"/>
        </a:p>
      </dgm:t>
    </dgm:pt>
    <dgm:pt modelId="{148172BA-BAA9-43DE-A345-96F07DC8FBB2}">
      <dgm:prSet phldrT="[Текст]" custT="1"/>
      <dgm:spPr>
        <a:solidFill>
          <a:srgbClr val="8D90A5"/>
        </a:solidFill>
      </dgm:spPr>
      <dgm:t>
        <a:bodyPr/>
        <a:lstStyle/>
        <a:p>
          <a:r>
            <a:rPr lang="ru-RU" sz="2800" dirty="0">
              <a:latin typeface="Century Gothic" panose="020B0502020202020204" pitchFamily="34" charset="0"/>
            </a:rPr>
            <a:t>УМЫСЕЛ</a:t>
          </a:r>
        </a:p>
      </dgm:t>
    </dgm:pt>
    <dgm:pt modelId="{C6B88D05-37E0-4F47-89EF-96A02BD683AD}" type="parTrans" cxnId="{13EF22C9-4199-4AAB-A445-552D6EEF8ABB}">
      <dgm:prSet/>
      <dgm:spPr/>
      <dgm:t>
        <a:bodyPr/>
        <a:lstStyle/>
        <a:p>
          <a:endParaRPr lang="ru-RU"/>
        </a:p>
      </dgm:t>
    </dgm:pt>
    <dgm:pt modelId="{5A6C61B2-1B46-497D-92E8-29F3DC723492}" type="sibTrans" cxnId="{13EF22C9-4199-4AAB-A445-552D6EEF8ABB}">
      <dgm:prSet/>
      <dgm:spPr/>
      <dgm:t>
        <a:bodyPr/>
        <a:lstStyle/>
        <a:p>
          <a:endParaRPr lang="ru-RU"/>
        </a:p>
      </dgm:t>
    </dgm:pt>
    <dgm:pt modelId="{E2AF8980-1F36-4C2A-AD6B-374D03DF9B59}">
      <dgm:prSet phldrT="[Текст]" custT="1"/>
      <dgm:spPr>
        <a:solidFill>
          <a:srgbClr val="8D90A5"/>
        </a:solidFill>
      </dgm:spPr>
      <dgm:t>
        <a:bodyPr/>
        <a:lstStyle/>
        <a:p>
          <a:r>
            <a:rPr lang="ru-RU" sz="2800" dirty="0">
              <a:latin typeface="Century Gothic" panose="020B0502020202020204" pitchFamily="34" charset="0"/>
            </a:rPr>
            <a:t>НЕОСТОРОЖНОСТЬ</a:t>
          </a:r>
        </a:p>
      </dgm:t>
    </dgm:pt>
    <dgm:pt modelId="{95F5C47E-279C-4B20-A914-8C66C1E7F008}" type="parTrans" cxnId="{F2A2ED4E-0227-4BA4-A3D0-114C3F3B952E}">
      <dgm:prSet/>
      <dgm:spPr/>
      <dgm:t>
        <a:bodyPr/>
        <a:lstStyle/>
        <a:p>
          <a:endParaRPr lang="ru-RU"/>
        </a:p>
      </dgm:t>
    </dgm:pt>
    <dgm:pt modelId="{3B54B17A-7B74-404D-90FC-27ADABC6CFFE}" type="sibTrans" cxnId="{F2A2ED4E-0227-4BA4-A3D0-114C3F3B952E}">
      <dgm:prSet/>
      <dgm:spPr/>
      <dgm:t>
        <a:bodyPr/>
        <a:lstStyle/>
        <a:p>
          <a:endParaRPr lang="ru-RU"/>
        </a:p>
      </dgm:t>
    </dgm:pt>
    <dgm:pt modelId="{81C03B32-C47E-4507-B4FA-735F3F0FB1FA}" type="asst">
      <dgm:prSet/>
      <dgm:spPr>
        <a:solidFill>
          <a:srgbClr val="787B94"/>
        </a:solidFill>
      </dgm:spPr>
      <dgm:t>
        <a:bodyPr/>
        <a:lstStyle/>
        <a:p>
          <a:r>
            <a:rPr lang="ru-RU" dirty="0">
              <a:latin typeface="Century Gothic" panose="020B0502020202020204" pitchFamily="34" charset="0"/>
            </a:rPr>
            <a:t>ЛЕГКОМЫСЛИЕ</a:t>
          </a:r>
        </a:p>
      </dgm:t>
    </dgm:pt>
    <dgm:pt modelId="{3FD5C6A9-F583-4A0B-8D7C-05803C006FBE}" type="parTrans" cxnId="{8A37829A-DB69-44A4-B5CA-85657C9EC5C6}">
      <dgm:prSet/>
      <dgm:spPr/>
      <dgm:t>
        <a:bodyPr/>
        <a:lstStyle/>
        <a:p>
          <a:endParaRPr lang="ru-RU"/>
        </a:p>
      </dgm:t>
    </dgm:pt>
    <dgm:pt modelId="{781862BB-E68B-4D46-93E2-293082BCA30D}" type="sibTrans" cxnId="{8A37829A-DB69-44A4-B5CA-85657C9EC5C6}">
      <dgm:prSet/>
      <dgm:spPr/>
      <dgm:t>
        <a:bodyPr/>
        <a:lstStyle/>
        <a:p>
          <a:endParaRPr lang="ru-RU"/>
        </a:p>
      </dgm:t>
    </dgm:pt>
    <dgm:pt modelId="{8F904BA7-7E95-4D95-879B-BEE8D1730C18}" type="asst">
      <dgm:prSet/>
      <dgm:spPr>
        <a:solidFill>
          <a:srgbClr val="787B94"/>
        </a:solidFill>
      </dgm:spPr>
      <dgm:t>
        <a:bodyPr/>
        <a:lstStyle/>
        <a:p>
          <a:r>
            <a:rPr lang="ru-RU" dirty="0">
              <a:latin typeface="Century Gothic" panose="020B0502020202020204" pitchFamily="34" charset="0"/>
            </a:rPr>
            <a:t>НЕБРЕЖНОСТЬ</a:t>
          </a:r>
        </a:p>
      </dgm:t>
    </dgm:pt>
    <dgm:pt modelId="{B188A377-E147-4FD6-9920-937DB4441E15}" type="parTrans" cxnId="{CD9E2B38-B40B-450E-B102-445AEA293DC2}">
      <dgm:prSet/>
      <dgm:spPr/>
      <dgm:t>
        <a:bodyPr/>
        <a:lstStyle/>
        <a:p>
          <a:endParaRPr lang="ru-RU"/>
        </a:p>
      </dgm:t>
    </dgm:pt>
    <dgm:pt modelId="{75C70E8F-EA9C-4BF6-BBDC-1F8B82432038}" type="sibTrans" cxnId="{CD9E2B38-B40B-450E-B102-445AEA293DC2}">
      <dgm:prSet/>
      <dgm:spPr/>
      <dgm:t>
        <a:bodyPr/>
        <a:lstStyle/>
        <a:p>
          <a:endParaRPr lang="ru-RU"/>
        </a:p>
      </dgm:t>
    </dgm:pt>
    <dgm:pt modelId="{D596A39D-255E-4DF6-8F13-000984FEADCF}" type="asst">
      <dgm:prSet/>
      <dgm:spPr>
        <a:solidFill>
          <a:srgbClr val="787B94"/>
        </a:solidFill>
      </dgm:spPr>
      <dgm:t>
        <a:bodyPr/>
        <a:lstStyle/>
        <a:p>
          <a:r>
            <a:rPr lang="ru-RU" dirty="0">
              <a:latin typeface="Century Gothic" panose="020B0502020202020204" pitchFamily="34" charset="0"/>
            </a:rPr>
            <a:t>ПРЯМОЙ</a:t>
          </a:r>
        </a:p>
      </dgm:t>
    </dgm:pt>
    <dgm:pt modelId="{ACD1366A-4EEC-4D86-B979-0FFD76122335}" type="parTrans" cxnId="{8BFC9AB0-1F6F-4221-B1D5-DA0CF2FA72CC}">
      <dgm:prSet/>
      <dgm:spPr/>
      <dgm:t>
        <a:bodyPr/>
        <a:lstStyle/>
        <a:p>
          <a:endParaRPr lang="ru-RU"/>
        </a:p>
      </dgm:t>
    </dgm:pt>
    <dgm:pt modelId="{28623109-0EF2-45AD-8374-35012B43A38C}" type="sibTrans" cxnId="{8BFC9AB0-1F6F-4221-B1D5-DA0CF2FA72CC}">
      <dgm:prSet/>
      <dgm:spPr/>
      <dgm:t>
        <a:bodyPr/>
        <a:lstStyle/>
        <a:p>
          <a:endParaRPr lang="ru-RU"/>
        </a:p>
      </dgm:t>
    </dgm:pt>
    <dgm:pt modelId="{CBE0623D-A826-466A-BB75-D743067669EE}" type="asst">
      <dgm:prSet/>
      <dgm:spPr>
        <a:solidFill>
          <a:srgbClr val="787B94"/>
        </a:solidFill>
      </dgm:spPr>
      <dgm:t>
        <a:bodyPr/>
        <a:lstStyle/>
        <a:p>
          <a:r>
            <a:rPr lang="ru-RU" dirty="0">
              <a:latin typeface="Century Gothic" panose="020B0502020202020204" pitchFamily="34" charset="0"/>
            </a:rPr>
            <a:t>КОСВЕННЫЙ</a:t>
          </a:r>
        </a:p>
      </dgm:t>
    </dgm:pt>
    <dgm:pt modelId="{9B0053D6-1F79-4A2C-AB5D-4833D175D9DE}" type="parTrans" cxnId="{ABFC69AC-2B3E-4488-AF38-6DD3EDCA0AB2}">
      <dgm:prSet/>
      <dgm:spPr/>
      <dgm:t>
        <a:bodyPr/>
        <a:lstStyle/>
        <a:p>
          <a:endParaRPr lang="ru-RU"/>
        </a:p>
      </dgm:t>
    </dgm:pt>
    <dgm:pt modelId="{3FAA0D3D-1524-4212-BE6A-2D8304C3E070}" type="sibTrans" cxnId="{ABFC69AC-2B3E-4488-AF38-6DD3EDCA0AB2}">
      <dgm:prSet/>
      <dgm:spPr/>
      <dgm:t>
        <a:bodyPr/>
        <a:lstStyle/>
        <a:p>
          <a:endParaRPr lang="ru-RU"/>
        </a:p>
      </dgm:t>
    </dgm:pt>
    <dgm:pt modelId="{E10E3EE8-BD46-4F76-84EF-F095239A8257}" type="pres">
      <dgm:prSet presAssocID="{11284E46-9DD6-4CE8-A0E6-A3FBF47831F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5848CBF-EF01-4600-9DBB-577EDA997B84}" type="pres">
      <dgm:prSet presAssocID="{AEE6E660-8683-4D0D-82F5-EB06A4D09E99}" presName="hierRoot1" presStyleCnt="0">
        <dgm:presLayoutVars>
          <dgm:hierBranch val="init"/>
        </dgm:presLayoutVars>
      </dgm:prSet>
      <dgm:spPr/>
    </dgm:pt>
    <dgm:pt modelId="{525BB671-B0DE-48AC-A2A6-FFF21FAB8991}" type="pres">
      <dgm:prSet presAssocID="{AEE6E660-8683-4D0D-82F5-EB06A4D09E99}" presName="rootComposite1" presStyleCnt="0"/>
      <dgm:spPr/>
    </dgm:pt>
    <dgm:pt modelId="{7607D5DE-6738-413C-8B9D-70BB77C68AB2}" type="pres">
      <dgm:prSet presAssocID="{AEE6E660-8683-4D0D-82F5-EB06A4D09E99}" presName="rootText1" presStyleLbl="node0" presStyleIdx="0" presStyleCnt="1" custScaleX="463479">
        <dgm:presLayoutVars>
          <dgm:chPref val="3"/>
        </dgm:presLayoutVars>
      </dgm:prSet>
      <dgm:spPr/>
    </dgm:pt>
    <dgm:pt modelId="{962C4172-C982-4FB4-BC09-4FC0A9127D81}" type="pres">
      <dgm:prSet presAssocID="{AEE6E660-8683-4D0D-82F5-EB06A4D09E99}" presName="rootConnector1" presStyleLbl="node1" presStyleIdx="0" presStyleCnt="0"/>
      <dgm:spPr/>
    </dgm:pt>
    <dgm:pt modelId="{2F7AB515-0B13-4B3C-9F1F-5E4F58C5BB1F}" type="pres">
      <dgm:prSet presAssocID="{AEE6E660-8683-4D0D-82F5-EB06A4D09E99}" presName="hierChild2" presStyleCnt="0"/>
      <dgm:spPr/>
    </dgm:pt>
    <dgm:pt modelId="{F7AC512C-A26C-4C3C-94C7-0ABB588811FB}" type="pres">
      <dgm:prSet presAssocID="{C6B88D05-37E0-4F47-89EF-96A02BD683AD}" presName="Name37" presStyleLbl="parChTrans1D2" presStyleIdx="0" presStyleCnt="2"/>
      <dgm:spPr/>
    </dgm:pt>
    <dgm:pt modelId="{37F80DDB-C42A-436E-B752-FC9E8DD6D8B3}" type="pres">
      <dgm:prSet presAssocID="{148172BA-BAA9-43DE-A345-96F07DC8FBB2}" presName="hierRoot2" presStyleCnt="0">
        <dgm:presLayoutVars>
          <dgm:hierBranch val="init"/>
        </dgm:presLayoutVars>
      </dgm:prSet>
      <dgm:spPr/>
    </dgm:pt>
    <dgm:pt modelId="{972C1DE6-1B91-4020-B97E-92ABF20FD773}" type="pres">
      <dgm:prSet presAssocID="{148172BA-BAA9-43DE-A345-96F07DC8FBB2}" presName="rootComposite" presStyleCnt="0"/>
      <dgm:spPr/>
    </dgm:pt>
    <dgm:pt modelId="{10CF3BFB-441B-4B2F-BBCA-2EB2F01F07F1}" type="pres">
      <dgm:prSet presAssocID="{148172BA-BAA9-43DE-A345-96F07DC8FBB2}" presName="rootText" presStyleLbl="node2" presStyleIdx="0" presStyleCnt="2" custScaleX="221635">
        <dgm:presLayoutVars>
          <dgm:chPref val="3"/>
        </dgm:presLayoutVars>
      </dgm:prSet>
      <dgm:spPr/>
    </dgm:pt>
    <dgm:pt modelId="{3111D1AD-93CA-4D80-B4B9-82D6775863FB}" type="pres">
      <dgm:prSet presAssocID="{148172BA-BAA9-43DE-A345-96F07DC8FBB2}" presName="rootConnector" presStyleLbl="node2" presStyleIdx="0" presStyleCnt="2"/>
      <dgm:spPr/>
    </dgm:pt>
    <dgm:pt modelId="{116A0872-B986-457C-B770-54BCF3A74205}" type="pres">
      <dgm:prSet presAssocID="{148172BA-BAA9-43DE-A345-96F07DC8FBB2}" presName="hierChild4" presStyleCnt="0"/>
      <dgm:spPr/>
    </dgm:pt>
    <dgm:pt modelId="{8D5EA01D-CC89-47D2-8B77-956A839B377A}" type="pres">
      <dgm:prSet presAssocID="{148172BA-BAA9-43DE-A345-96F07DC8FBB2}" presName="hierChild5" presStyleCnt="0"/>
      <dgm:spPr/>
    </dgm:pt>
    <dgm:pt modelId="{D9B504D7-E854-4791-9D3B-C70B11732C55}" type="pres">
      <dgm:prSet presAssocID="{ACD1366A-4EEC-4D86-B979-0FFD76122335}" presName="Name111" presStyleLbl="parChTrans1D3" presStyleIdx="0" presStyleCnt="4"/>
      <dgm:spPr/>
    </dgm:pt>
    <dgm:pt modelId="{BB4502B5-487D-42BB-906B-DD0AB8C78068}" type="pres">
      <dgm:prSet presAssocID="{D596A39D-255E-4DF6-8F13-000984FEADCF}" presName="hierRoot3" presStyleCnt="0">
        <dgm:presLayoutVars>
          <dgm:hierBranch val="init"/>
        </dgm:presLayoutVars>
      </dgm:prSet>
      <dgm:spPr/>
    </dgm:pt>
    <dgm:pt modelId="{2C87B2F2-67A4-4447-8087-E35B7BB89E2C}" type="pres">
      <dgm:prSet presAssocID="{D596A39D-255E-4DF6-8F13-000984FEADCF}" presName="rootComposite3" presStyleCnt="0"/>
      <dgm:spPr/>
    </dgm:pt>
    <dgm:pt modelId="{5B9E6960-8D64-4393-B112-C1DD4EC2D039}" type="pres">
      <dgm:prSet presAssocID="{D596A39D-255E-4DF6-8F13-000984FEADCF}" presName="rootText3" presStyleLbl="asst2" presStyleIdx="0" presStyleCnt="4">
        <dgm:presLayoutVars>
          <dgm:chPref val="3"/>
        </dgm:presLayoutVars>
      </dgm:prSet>
      <dgm:spPr/>
    </dgm:pt>
    <dgm:pt modelId="{3DE4B172-C889-451F-9EAF-DF83D5288318}" type="pres">
      <dgm:prSet presAssocID="{D596A39D-255E-4DF6-8F13-000984FEADCF}" presName="rootConnector3" presStyleLbl="asst2" presStyleIdx="0" presStyleCnt="4"/>
      <dgm:spPr/>
    </dgm:pt>
    <dgm:pt modelId="{901E5FDB-BE2D-4747-BAD8-AF6ED979115E}" type="pres">
      <dgm:prSet presAssocID="{D596A39D-255E-4DF6-8F13-000984FEADCF}" presName="hierChild6" presStyleCnt="0"/>
      <dgm:spPr/>
    </dgm:pt>
    <dgm:pt modelId="{28DA7918-B206-4576-B283-3F5AABCA51CE}" type="pres">
      <dgm:prSet presAssocID="{D596A39D-255E-4DF6-8F13-000984FEADCF}" presName="hierChild7" presStyleCnt="0"/>
      <dgm:spPr/>
    </dgm:pt>
    <dgm:pt modelId="{11781CA1-522C-4887-AD9E-AD8FA21A8D42}" type="pres">
      <dgm:prSet presAssocID="{9B0053D6-1F79-4A2C-AB5D-4833D175D9DE}" presName="Name111" presStyleLbl="parChTrans1D3" presStyleIdx="1" presStyleCnt="4"/>
      <dgm:spPr/>
    </dgm:pt>
    <dgm:pt modelId="{C0BC7DDB-9B3F-4F75-8725-DCB8DD653DB2}" type="pres">
      <dgm:prSet presAssocID="{CBE0623D-A826-466A-BB75-D743067669EE}" presName="hierRoot3" presStyleCnt="0">
        <dgm:presLayoutVars>
          <dgm:hierBranch val="init"/>
        </dgm:presLayoutVars>
      </dgm:prSet>
      <dgm:spPr/>
    </dgm:pt>
    <dgm:pt modelId="{E25CF76C-E212-45E3-A434-0792061357D0}" type="pres">
      <dgm:prSet presAssocID="{CBE0623D-A826-466A-BB75-D743067669EE}" presName="rootComposite3" presStyleCnt="0"/>
      <dgm:spPr/>
    </dgm:pt>
    <dgm:pt modelId="{4EC3DF57-36C0-40DB-9724-6860D6B6029E}" type="pres">
      <dgm:prSet presAssocID="{CBE0623D-A826-466A-BB75-D743067669EE}" presName="rootText3" presStyleLbl="asst2" presStyleIdx="1" presStyleCnt="4">
        <dgm:presLayoutVars>
          <dgm:chPref val="3"/>
        </dgm:presLayoutVars>
      </dgm:prSet>
      <dgm:spPr/>
    </dgm:pt>
    <dgm:pt modelId="{62D2C7CB-0990-4080-88EC-DD56314B3511}" type="pres">
      <dgm:prSet presAssocID="{CBE0623D-A826-466A-BB75-D743067669EE}" presName="rootConnector3" presStyleLbl="asst2" presStyleIdx="1" presStyleCnt="4"/>
      <dgm:spPr/>
    </dgm:pt>
    <dgm:pt modelId="{7F8F6D35-2EDC-4D1D-818B-514313ABAD48}" type="pres">
      <dgm:prSet presAssocID="{CBE0623D-A826-466A-BB75-D743067669EE}" presName="hierChild6" presStyleCnt="0"/>
      <dgm:spPr/>
    </dgm:pt>
    <dgm:pt modelId="{ECD2A2C7-0A32-4974-B4E8-C76583B98B67}" type="pres">
      <dgm:prSet presAssocID="{CBE0623D-A826-466A-BB75-D743067669EE}" presName="hierChild7" presStyleCnt="0"/>
      <dgm:spPr/>
    </dgm:pt>
    <dgm:pt modelId="{53043CF8-E136-4949-803B-A485181F85DF}" type="pres">
      <dgm:prSet presAssocID="{95F5C47E-279C-4B20-A914-8C66C1E7F008}" presName="Name37" presStyleLbl="parChTrans1D2" presStyleIdx="1" presStyleCnt="2"/>
      <dgm:spPr/>
    </dgm:pt>
    <dgm:pt modelId="{D478C471-361C-4679-8C9B-D58E5B7E8280}" type="pres">
      <dgm:prSet presAssocID="{E2AF8980-1F36-4C2A-AD6B-374D03DF9B59}" presName="hierRoot2" presStyleCnt="0">
        <dgm:presLayoutVars>
          <dgm:hierBranch val="init"/>
        </dgm:presLayoutVars>
      </dgm:prSet>
      <dgm:spPr/>
    </dgm:pt>
    <dgm:pt modelId="{B221CCBC-5C09-4A0A-8124-BBB3884D5D76}" type="pres">
      <dgm:prSet presAssocID="{E2AF8980-1F36-4C2A-AD6B-374D03DF9B59}" presName="rootComposite" presStyleCnt="0"/>
      <dgm:spPr/>
    </dgm:pt>
    <dgm:pt modelId="{318F28D2-00B0-41D1-B3F3-679238CE3556}" type="pres">
      <dgm:prSet presAssocID="{E2AF8980-1F36-4C2A-AD6B-374D03DF9B59}" presName="rootText" presStyleLbl="node2" presStyleIdx="1" presStyleCnt="2" custScaleX="221357">
        <dgm:presLayoutVars>
          <dgm:chPref val="3"/>
        </dgm:presLayoutVars>
      </dgm:prSet>
      <dgm:spPr/>
    </dgm:pt>
    <dgm:pt modelId="{547EBD89-0D9D-446A-B5A2-8B38EA76B13A}" type="pres">
      <dgm:prSet presAssocID="{E2AF8980-1F36-4C2A-AD6B-374D03DF9B59}" presName="rootConnector" presStyleLbl="node2" presStyleIdx="1" presStyleCnt="2"/>
      <dgm:spPr/>
    </dgm:pt>
    <dgm:pt modelId="{D6643174-9848-436A-A84B-BA83E42519BF}" type="pres">
      <dgm:prSet presAssocID="{E2AF8980-1F36-4C2A-AD6B-374D03DF9B59}" presName="hierChild4" presStyleCnt="0"/>
      <dgm:spPr/>
    </dgm:pt>
    <dgm:pt modelId="{E915FC56-FCAB-48D1-9008-4B2B6D885ACA}" type="pres">
      <dgm:prSet presAssocID="{E2AF8980-1F36-4C2A-AD6B-374D03DF9B59}" presName="hierChild5" presStyleCnt="0"/>
      <dgm:spPr/>
    </dgm:pt>
    <dgm:pt modelId="{8B6EB18C-B274-4AF4-9ABC-CDE7409077AD}" type="pres">
      <dgm:prSet presAssocID="{3FD5C6A9-F583-4A0B-8D7C-05803C006FBE}" presName="Name111" presStyleLbl="parChTrans1D3" presStyleIdx="2" presStyleCnt="4"/>
      <dgm:spPr/>
    </dgm:pt>
    <dgm:pt modelId="{C28D847C-96CE-44B7-A32F-7F1CE41287F0}" type="pres">
      <dgm:prSet presAssocID="{81C03B32-C47E-4507-B4FA-735F3F0FB1FA}" presName="hierRoot3" presStyleCnt="0">
        <dgm:presLayoutVars>
          <dgm:hierBranch val="init"/>
        </dgm:presLayoutVars>
      </dgm:prSet>
      <dgm:spPr/>
    </dgm:pt>
    <dgm:pt modelId="{79AEDEF8-18DA-4B3A-8396-27101F7F526B}" type="pres">
      <dgm:prSet presAssocID="{81C03B32-C47E-4507-B4FA-735F3F0FB1FA}" presName="rootComposite3" presStyleCnt="0"/>
      <dgm:spPr/>
    </dgm:pt>
    <dgm:pt modelId="{F25C5B8A-02CB-4D05-A171-3EB8F9138552}" type="pres">
      <dgm:prSet presAssocID="{81C03B32-C47E-4507-B4FA-735F3F0FB1FA}" presName="rootText3" presStyleLbl="asst2" presStyleIdx="2" presStyleCnt="4">
        <dgm:presLayoutVars>
          <dgm:chPref val="3"/>
        </dgm:presLayoutVars>
      </dgm:prSet>
      <dgm:spPr/>
    </dgm:pt>
    <dgm:pt modelId="{1CE3EAFD-3954-4A8F-B8FF-6A346006CF99}" type="pres">
      <dgm:prSet presAssocID="{81C03B32-C47E-4507-B4FA-735F3F0FB1FA}" presName="rootConnector3" presStyleLbl="asst2" presStyleIdx="2" presStyleCnt="4"/>
      <dgm:spPr/>
    </dgm:pt>
    <dgm:pt modelId="{E8CF8DB5-397C-4C92-8A6B-F8A5E8182019}" type="pres">
      <dgm:prSet presAssocID="{81C03B32-C47E-4507-B4FA-735F3F0FB1FA}" presName="hierChild6" presStyleCnt="0"/>
      <dgm:spPr/>
    </dgm:pt>
    <dgm:pt modelId="{C7A5C2F5-134D-4150-8AB2-95A9A16050EE}" type="pres">
      <dgm:prSet presAssocID="{81C03B32-C47E-4507-B4FA-735F3F0FB1FA}" presName="hierChild7" presStyleCnt="0"/>
      <dgm:spPr/>
    </dgm:pt>
    <dgm:pt modelId="{92A1EEAC-5D51-4B85-87A0-E55E93EF2013}" type="pres">
      <dgm:prSet presAssocID="{B188A377-E147-4FD6-9920-937DB4441E15}" presName="Name111" presStyleLbl="parChTrans1D3" presStyleIdx="3" presStyleCnt="4"/>
      <dgm:spPr/>
    </dgm:pt>
    <dgm:pt modelId="{805766A6-6E2E-4853-8130-7F943E50056B}" type="pres">
      <dgm:prSet presAssocID="{8F904BA7-7E95-4D95-879B-BEE8D1730C18}" presName="hierRoot3" presStyleCnt="0">
        <dgm:presLayoutVars>
          <dgm:hierBranch val="init"/>
        </dgm:presLayoutVars>
      </dgm:prSet>
      <dgm:spPr/>
    </dgm:pt>
    <dgm:pt modelId="{CFCD7385-2A68-4AD1-9BDD-AA47CCD61685}" type="pres">
      <dgm:prSet presAssocID="{8F904BA7-7E95-4D95-879B-BEE8D1730C18}" presName="rootComposite3" presStyleCnt="0"/>
      <dgm:spPr/>
    </dgm:pt>
    <dgm:pt modelId="{5EF3DC73-5CF9-4655-B159-DBE8121DD587}" type="pres">
      <dgm:prSet presAssocID="{8F904BA7-7E95-4D95-879B-BEE8D1730C18}" presName="rootText3" presStyleLbl="asst2" presStyleIdx="3" presStyleCnt="4">
        <dgm:presLayoutVars>
          <dgm:chPref val="3"/>
        </dgm:presLayoutVars>
      </dgm:prSet>
      <dgm:spPr/>
    </dgm:pt>
    <dgm:pt modelId="{6E3C888D-EAB9-47E3-B45F-CFFECA585C13}" type="pres">
      <dgm:prSet presAssocID="{8F904BA7-7E95-4D95-879B-BEE8D1730C18}" presName="rootConnector3" presStyleLbl="asst2" presStyleIdx="3" presStyleCnt="4"/>
      <dgm:spPr/>
    </dgm:pt>
    <dgm:pt modelId="{271A0A1F-9260-4D1B-B503-8484E7F3F18D}" type="pres">
      <dgm:prSet presAssocID="{8F904BA7-7E95-4D95-879B-BEE8D1730C18}" presName="hierChild6" presStyleCnt="0"/>
      <dgm:spPr/>
    </dgm:pt>
    <dgm:pt modelId="{8C41D7F8-02A0-4ADF-81AB-61B054A429C0}" type="pres">
      <dgm:prSet presAssocID="{8F904BA7-7E95-4D95-879B-BEE8D1730C18}" presName="hierChild7" presStyleCnt="0"/>
      <dgm:spPr/>
    </dgm:pt>
    <dgm:pt modelId="{685980E0-5B1D-42A3-A3F0-4A17C6B29829}" type="pres">
      <dgm:prSet presAssocID="{AEE6E660-8683-4D0D-82F5-EB06A4D09E99}" presName="hierChild3" presStyleCnt="0"/>
      <dgm:spPr/>
    </dgm:pt>
  </dgm:ptLst>
  <dgm:cxnLst>
    <dgm:cxn modelId="{1A2E1612-524F-49FE-98BA-6FB9858A2297}" type="presOf" srcId="{D596A39D-255E-4DF6-8F13-000984FEADCF}" destId="{5B9E6960-8D64-4393-B112-C1DD4EC2D039}" srcOrd="0" destOrd="0" presId="urn:microsoft.com/office/officeart/2005/8/layout/orgChart1"/>
    <dgm:cxn modelId="{6D5F2E2B-EAF9-4A23-95F7-2A7C2E3BAB72}" type="presOf" srcId="{AEE6E660-8683-4D0D-82F5-EB06A4D09E99}" destId="{7607D5DE-6738-413C-8B9D-70BB77C68AB2}" srcOrd="0" destOrd="0" presId="urn:microsoft.com/office/officeart/2005/8/layout/orgChart1"/>
    <dgm:cxn modelId="{4DA2EB2C-A229-4657-9E1B-B1D12B6029B7}" type="presOf" srcId="{81C03B32-C47E-4507-B4FA-735F3F0FB1FA}" destId="{1CE3EAFD-3954-4A8F-B8FF-6A346006CF99}" srcOrd="1" destOrd="0" presId="urn:microsoft.com/office/officeart/2005/8/layout/orgChart1"/>
    <dgm:cxn modelId="{EA827D36-8FF1-47BC-B36C-F473C7B80A85}" type="presOf" srcId="{95F5C47E-279C-4B20-A914-8C66C1E7F008}" destId="{53043CF8-E136-4949-803B-A485181F85DF}" srcOrd="0" destOrd="0" presId="urn:microsoft.com/office/officeart/2005/8/layout/orgChart1"/>
    <dgm:cxn modelId="{DBA07C37-590D-44C5-B0B5-0EACF2C2D1C1}" type="presOf" srcId="{8F904BA7-7E95-4D95-879B-BEE8D1730C18}" destId="{5EF3DC73-5CF9-4655-B159-DBE8121DD587}" srcOrd="0" destOrd="0" presId="urn:microsoft.com/office/officeart/2005/8/layout/orgChart1"/>
    <dgm:cxn modelId="{CD9E2B38-B40B-450E-B102-445AEA293DC2}" srcId="{E2AF8980-1F36-4C2A-AD6B-374D03DF9B59}" destId="{8F904BA7-7E95-4D95-879B-BEE8D1730C18}" srcOrd="1" destOrd="0" parTransId="{B188A377-E147-4FD6-9920-937DB4441E15}" sibTransId="{75C70E8F-EA9C-4BF6-BBDC-1F8B82432038}"/>
    <dgm:cxn modelId="{F5A1C561-067E-4DE8-9E65-43BB096A741C}" type="presOf" srcId="{81C03B32-C47E-4507-B4FA-735F3F0FB1FA}" destId="{F25C5B8A-02CB-4D05-A171-3EB8F9138552}" srcOrd="0" destOrd="0" presId="urn:microsoft.com/office/officeart/2005/8/layout/orgChart1"/>
    <dgm:cxn modelId="{AA5C9F43-9E96-495C-A779-6C4223F7C961}" type="presOf" srcId="{B188A377-E147-4FD6-9920-937DB4441E15}" destId="{92A1EEAC-5D51-4B85-87A0-E55E93EF2013}" srcOrd="0" destOrd="0" presId="urn:microsoft.com/office/officeart/2005/8/layout/orgChart1"/>
    <dgm:cxn modelId="{A5A4B065-20F0-4CF5-8507-D47F968611D0}" type="presOf" srcId="{9B0053D6-1F79-4A2C-AB5D-4833D175D9DE}" destId="{11781CA1-522C-4887-AD9E-AD8FA21A8D42}" srcOrd="0" destOrd="0" presId="urn:microsoft.com/office/officeart/2005/8/layout/orgChart1"/>
    <dgm:cxn modelId="{CA3ED96B-A69E-4B10-A01B-51D3E3E62498}" type="presOf" srcId="{148172BA-BAA9-43DE-A345-96F07DC8FBB2}" destId="{3111D1AD-93CA-4D80-B4B9-82D6775863FB}" srcOrd="1" destOrd="0" presId="urn:microsoft.com/office/officeart/2005/8/layout/orgChart1"/>
    <dgm:cxn modelId="{F2A2ED4E-0227-4BA4-A3D0-114C3F3B952E}" srcId="{AEE6E660-8683-4D0D-82F5-EB06A4D09E99}" destId="{E2AF8980-1F36-4C2A-AD6B-374D03DF9B59}" srcOrd="1" destOrd="0" parTransId="{95F5C47E-279C-4B20-A914-8C66C1E7F008}" sibTransId="{3B54B17A-7B74-404D-90FC-27ADABC6CFFE}"/>
    <dgm:cxn modelId="{650E9072-D909-4229-AB34-1DC81D526AFA}" type="presOf" srcId="{C6B88D05-37E0-4F47-89EF-96A02BD683AD}" destId="{F7AC512C-A26C-4C3C-94C7-0ABB588811FB}" srcOrd="0" destOrd="0" presId="urn:microsoft.com/office/officeart/2005/8/layout/orgChart1"/>
    <dgm:cxn modelId="{EA0BC652-1A58-4E03-8286-53E28DC3BF4A}" type="presOf" srcId="{D596A39D-255E-4DF6-8F13-000984FEADCF}" destId="{3DE4B172-C889-451F-9EAF-DF83D5288318}" srcOrd="1" destOrd="0" presId="urn:microsoft.com/office/officeart/2005/8/layout/orgChart1"/>
    <dgm:cxn modelId="{F76CCE55-E630-499F-8534-040EB7CCF178}" type="presOf" srcId="{11284E46-9DD6-4CE8-A0E6-A3FBF47831FD}" destId="{E10E3EE8-BD46-4F76-84EF-F095239A8257}" srcOrd="0" destOrd="0" presId="urn:microsoft.com/office/officeart/2005/8/layout/orgChart1"/>
    <dgm:cxn modelId="{82674979-27F2-4723-A83D-6770162A96E1}" type="presOf" srcId="{CBE0623D-A826-466A-BB75-D743067669EE}" destId="{62D2C7CB-0990-4080-88EC-DD56314B3511}" srcOrd="1" destOrd="0" presId="urn:microsoft.com/office/officeart/2005/8/layout/orgChart1"/>
    <dgm:cxn modelId="{CE256F7C-267A-47DB-A787-596B68BAD840}" type="presOf" srcId="{AEE6E660-8683-4D0D-82F5-EB06A4D09E99}" destId="{962C4172-C982-4FB4-BC09-4FC0A9127D81}" srcOrd="1" destOrd="0" presId="urn:microsoft.com/office/officeart/2005/8/layout/orgChart1"/>
    <dgm:cxn modelId="{40D6367F-33DA-4270-88EB-903221CE27D8}" type="presOf" srcId="{CBE0623D-A826-466A-BB75-D743067669EE}" destId="{4EC3DF57-36C0-40DB-9724-6860D6B6029E}" srcOrd="0" destOrd="0" presId="urn:microsoft.com/office/officeart/2005/8/layout/orgChart1"/>
    <dgm:cxn modelId="{C6577E89-87CC-4DC4-B2E7-B2E46F7A0E22}" type="presOf" srcId="{8F904BA7-7E95-4D95-879B-BEE8D1730C18}" destId="{6E3C888D-EAB9-47E3-B45F-CFFECA585C13}" srcOrd="1" destOrd="0" presId="urn:microsoft.com/office/officeart/2005/8/layout/orgChart1"/>
    <dgm:cxn modelId="{FF610293-5B0C-45D9-BD5E-3710679F9F7B}" srcId="{11284E46-9DD6-4CE8-A0E6-A3FBF47831FD}" destId="{AEE6E660-8683-4D0D-82F5-EB06A4D09E99}" srcOrd="0" destOrd="0" parTransId="{8442BAF4-035F-4014-A81C-8EDCF479F178}" sibTransId="{8557E197-D6F7-4AA1-8A80-5D0ADEA50539}"/>
    <dgm:cxn modelId="{8A37829A-DB69-44A4-B5CA-85657C9EC5C6}" srcId="{E2AF8980-1F36-4C2A-AD6B-374D03DF9B59}" destId="{81C03B32-C47E-4507-B4FA-735F3F0FB1FA}" srcOrd="0" destOrd="0" parTransId="{3FD5C6A9-F583-4A0B-8D7C-05803C006FBE}" sibTransId="{781862BB-E68B-4D46-93E2-293082BCA30D}"/>
    <dgm:cxn modelId="{8122749E-E0E0-44A1-99D8-C25A5D2FC1C3}" type="presOf" srcId="{148172BA-BAA9-43DE-A345-96F07DC8FBB2}" destId="{10CF3BFB-441B-4B2F-BBCA-2EB2F01F07F1}" srcOrd="0" destOrd="0" presId="urn:microsoft.com/office/officeart/2005/8/layout/orgChart1"/>
    <dgm:cxn modelId="{647EF9A9-EF90-4A2F-8A5B-F17598D98647}" type="presOf" srcId="{3FD5C6A9-F583-4A0B-8D7C-05803C006FBE}" destId="{8B6EB18C-B274-4AF4-9ABC-CDE7409077AD}" srcOrd="0" destOrd="0" presId="urn:microsoft.com/office/officeart/2005/8/layout/orgChart1"/>
    <dgm:cxn modelId="{ABFC69AC-2B3E-4488-AF38-6DD3EDCA0AB2}" srcId="{148172BA-BAA9-43DE-A345-96F07DC8FBB2}" destId="{CBE0623D-A826-466A-BB75-D743067669EE}" srcOrd="1" destOrd="0" parTransId="{9B0053D6-1F79-4A2C-AB5D-4833D175D9DE}" sibTransId="{3FAA0D3D-1524-4212-BE6A-2D8304C3E070}"/>
    <dgm:cxn modelId="{8BFC9AB0-1F6F-4221-B1D5-DA0CF2FA72CC}" srcId="{148172BA-BAA9-43DE-A345-96F07DC8FBB2}" destId="{D596A39D-255E-4DF6-8F13-000984FEADCF}" srcOrd="0" destOrd="0" parTransId="{ACD1366A-4EEC-4D86-B979-0FFD76122335}" sibTransId="{28623109-0EF2-45AD-8374-35012B43A38C}"/>
    <dgm:cxn modelId="{4FDA05C7-AC80-4EB6-9E74-F99A6BB9EB22}" type="presOf" srcId="{E2AF8980-1F36-4C2A-AD6B-374D03DF9B59}" destId="{547EBD89-0D9D-446A-B5A2-8B38EA76B13A}" srcOrd="1" destOrd="0" presId="urn:microsoft.com/office/officeart/2005/8/layout/orgChart1"/>
    <dgm:cxn modelId="{13EF22C9-4199-4AAB-A445-552D6EEF8ABB}" srcId="{AEE6E660-8683-4D0D-82F5-EB06A4D09E99}" destId="{148172BA-BAA9-43DE-A345-96F07DC8FBB2}" srcOrd="0" destOrd="0" parTransId="{C6B88D05-37E0-4F47-89EF-96A02BD683AD}" sibTransId="{5A6C61B2-1B46-497D-92E8-29F3DC723492}"/>
    <dgm:cxn modelId="{E7196ACA-3BC6-46A1-BCD0-922EC1CF822E}" type="presOf" srcId="{E2AF8980-1F36-4C2A-AD6B-374D03DF9B59}" destId="{318F28D2-00B0-41D1-B3F3-679238CE3556}" srcOrd="0" destOrd="0" presId="urn:microsoft.com/office/officeart/2005/8/layout/orgChart1"/>
    <dgm:cxn modelId="{D8CA0CFC-4398-4528-BFBB-9129509D8BE4}" type="presOf" srcId="{ACD1366A-4EEC-4D86-B979-0FFD76122335}" destId="{D9B504D7-E854-4791-9D3B-C70B11732C55}" srcOrd="0" destOrd="0" presId="urn:microsoft.com/office/officeart/2005/8/layout/orgChart1"/>
    <dgm:cxn modelId="{CEF87029-2BFE-4445-9E29-618BAB8F4A1F}" type="presParOf" srcId="{E10E3EE8-BD46-4F76-84EF-F095239A8257}" destId="{15848CBF-EF01-4600-9DBB-577EDA997B84}" srcOrd="0" destOrd="0" presId="urn:microsoft.com/office/officeart/2005/8/layout/orgChart1"/>
    <dgm:cxn modelId="{16994654-B6D4-4A56-A417-0F68F74C25E0}" type="presParOf" srcId="{15848CBF-EF01-4600-9DBB-577EDA997B84}" destId="{525BB671-B0DE-48AC-A2A6-FFF21FAB8991}" srcOrd="0" destOrd="0" presId="urn:microsoft.com/office/officeart/2005/8/layout/orgChart1"/>
    <dgm:cxn modelId="{999E832E-B900-4B47-8826-F5CDD3F1E374}" type="presParOf" srcId="{525BB671-B0DE-48AC-A2A6-FFF21FAB8991}" destId="{7607D5DE-6738-413C-8B9D-70BB77C68AB2}" srcOrd="0" destOrd="0" presId="urn:microsoft.com/office/officeart/2005/8/layout/orgChart1"/>
    <dgm:cxn modelId="{845684F7-239D-41EC-9090-6517008CF1E3}" type="presParOf" srcId="{525BB671-B0DE-48AC-A2A6-FFF21FAB8991}" destId="{962C4172-C982-4FB4-BC09-4FC0A9127D81}" srcOrd="1" destOrd="0" presId="urn:microsoft.com/office/officeart/2005/8/layout/orgChart1"/>
    <dgm:cxn modelId="{14A41D68-9D71-483B-85E6-A1F89F176DAE}" type="presParOf" srcId="{15848CBF-EF01-4600-9DBB-577EDA997B84}" destId="{2F7AB515-0B13-4B3C-9F1F-5E4F58C5BB1F}" srcOrd="1" destOrd="0" presId="urn:microsoft.com/office/officeart/2005/8/layout/orgChart1"/>
    <dgm:cxn modelId="{C0F0BDCE-8EC3-4C8B-9927-E4110DAC47B0}" type="presParOf" srcId="{2F7AB515-0B13-4B3C-9F1F-5E4F58C5BB1F}" destId="{F7AC512C-A26C-4C3C-94C7-0ABB588811FB}" srcOrd="0" destOrd="0" presId="urn:microsoft.com/office/officeart/2005/8/layout/orgChart1"/>
    <dgm:cxn modelId="{F2CD2AB4-CDA7-4EAA-B10A-B8E459232175}" type="presParOf" srcId="{2F7AB515-0B13-4B3C-9F1F-5E4F58C5BB1F}" destId="{37F80DDB-C42A-436E-B752-FC9E8DD6D8B3}" srcOrd="1" destOrd="0" presId="urn:microsoft.com/office/officeart/2005/8/layout/orgChart1"/>
    <dgm:cxn modelId="{E8E1E526-0A5F-4BD9-BA23-E420D520DAFC}" type="presParOf" srcId="{37F80DDB-C42A-436E-B752-FC9E8DD6D8B3}" destId="{972C1DE6-1B91-4020-B97E-92ABF20FD773}" srcOrd="0" destOrd="0" presId="urn:microsoft.com/office/officeart/2005/8/layout/orgChart1"/>
    <dgm:cxn modelId="{4092D2FD-D415-4513-8776-2168C3242705}" type="presParOf" srcId="{972C1DE6-1B91-4020-B97E-92ABF20FD773}" destId="{10CF3BFB-441B-4B2F-BBCA-2EB2F01F07F1}" srcOrd="0" destOrd="0" presId="urn:microsoft.com/office/officeart/2005/8/layout/orgChart1"/>
    <dgm:cxn modelId="{3FBCFE89-FEAE-4D50-A9DC-0C9C5A877AB8}" type="presParOf" srcId="{972C1DE6-1B91-4020-B97E-92ABF20FD773}" destId="{3111D1AD-93CA-4D80-B4B9-82D6775863FB}" srcOrd="1" destOrd="0" presId="urn:microsoft.com/office/officeart/2005/8/layout/orgChart1"/>
    <dgm:cxn modelId="{8A030B26-2ABD-42DC-90CB-7B3468395C1C}" type="presParOf" srcId="{37F80DDB-C42A-436E-B752-FC9E8DD6D8B3}" destId="{116A0872-B986-457C-B770-54BCF3A74205}" srcOrd="1" destOrd="0" presId="urn:microsoft.com/office/officeart/2005/8/layout/orgChart1"/>
    <dgm:cxn modelId="{9622B0B5-ECBC-4044-9E31-66441E26EE86}" type="presParOf" srcId="{37F80DDB-C42A-436E-B752-FC9E8DD6D8B3}" destId="{8D5EA01D-CC89-47D2-8B77-956A839B377A}" srcOrd="2" destOrd="0" presId="urn:microsoft.com/office/officeart/2005/8/layout/orgChart1"/>
    <dgm:cxn modelId="{D1B97137-7F3F-4E6A-A5CA-219936A1746B}" type="presParOf" srcId="{8D5EA01D-CC89-47D2-8B77-956A839B377A}" destId="{D9B504D7-E854-4791-9D3B-C70B11732C55}" srcOrd="0" destOrd="0" presId="urn:microsoft.com/office/officeart/2005/8/layout/orgChart1"/>
    <dgm:cxn modelId="{308608F1-01DF-4DAF-A2D6-F06CBDEBBDBE}" type="presParOf" srcId="{8D5EA01D-CC89-47D2-8B77-956A839B377A}" destId="{BB4502B5-487D-42BB-906B-DD0AB8C78068}" srcOrd="1" destOrd="0" presId="urn:microsoft.com/office/officeart/2005/8/layout/orgChart1"/>
    <dgm:cxn modelId="{2CC7AB69-27AB-4B63-81D2-45902A95FFEC}" type="presParOf" srcId="{BB4502B5-487D-42BB-906B-DD0AB8C78068}" destId="{2C87B2F2-67A4-4447-8087-E35B7BB89E2C}" srcOrd="0" destOrd="0" presId="urn:microsoft.com/office/officeart/2005/8/layout/orgChart1"/>
    <dgm:cxn modelId="{00B1AB66-E8C1-4B7E-BCD0-4BEB0BC0938F}" type="presParOf" srcId="{2C87B2F2-67A4-4447-8087-E35B7BB89E2C}" destId="{5B9E6960-8D64-4393-B112-C1DD4EC2D039}" srcOrd="0" destOrd="0" presId="urn:microsoft.com/office/officeart/2005/8/layout/orgChart1"/>
    <dgm:cxn modelId="{6A0AE92C-4A4F-42C6-89F6-CF369EBA5DE4}" type="presParOf" srcId="{2C87B2F2-67A4-4447-8087-E35B7BB89E2C}" destId="{3DE4B172-C889-451F-9EAF-DF83D5288318}" srcOrd="1" destOrd="0" presId="urn:microsoft.com/office/officeart/2005/8/layout/orgChart1"/>
    <dgm:cxn modelId="{F6C3561B-BD66-4F6C-8D61-FC63BA86B9CE}" type="presParOf" srcId="{BB4502B5-487D-42BB-906B-DD0AB8C78068}" destId="{901E5FDB-BE2D-4747-BAD8-AF6ED979115E}" srcOrd="1" destOrd="0" presId="urn:microsoft.com/office/officeart/2005/8/layout/orgChart1"/>
    <dgm:cxn modelId="{0312E9D2-520A-46C7-A4B4-A8A8F1BCB927}" type="presParOf" srcId="{BB4502B5-487D-42BB-906B-DD0AB8C78068}" destId="{28DA7918-B206-4576-B283-3F5AABCA51CE}" srcOrd="2" destOrd="0" presId="urn:microsoft.com/office/officeart/2005/8/layout/orgChart1"/>
    <dgm:cxn modelId="{1C9EF739-BBC0-44F6-BFD8-75EA8F74F402}" type="presParOf" srcId="{8D5EA01D-CC89-47D2-8B77-956A839B377A}" destId="{11781CA1-522C-4887-AD9E-AD8FA21A8D42}" srcOrd="2" destOrd="0" presId="urn:microsoft.com/office/officeart/2005/8/layout/orgChart1"/>
    <dgm:cxn modelId="{6825297F-CF7F-4C09-9EC4-C8C3902A562A}" type="presParOf" srcId="{8D5EA01D-CC89-47D2-8B77-956A839B377A}" destId="{C0BC7DDB-9B3F-4F75-8725-DCB8DD653DB2}" srcOrd="3" destOrd="0" presId="urn:microsoft.com/office/officeart/2005/8/layout/orgChart1"/>
    <dgm:cxn modelId="{8A6F2043-017B-4C4D-9904-4BF6FF412A8E}" type="presParOf" srcId="{C0BC7DDB-9B3F-4F75-8725-DCB8DD653DB2}" destId="{E25CF76C-E212-45E3-A434-0792061357D0}" srcOrd="0" destOrd="0" presId="urn:microsoft.com/office/officeart/2005/8/layout/orgChart1"/>
    <dgm:cxn modelId="{2E7B789E-E83D-42BB-A1BF-ABA6FC0C73BA}" type="presParOf" srcId="{E25CF76C-E212-45E3-A434-0792061357D0}" destId="{4EC3DF57-36C0-40DB-9724-6860D6B6029E}" srcOrd="0" destOrd="0" presId="urn:microsoft.com/office/officeart/2005/8/layout/orgChart1"/>
    <dgm:cxn modelId="{0C89B0F9-47B0-4632-AD36-83ACBDF93301}" type="presParOf" srcId="{E25CF76C-E212-45E3-A434-0792061357D0}" destId="{62D2C7CB-0990-4080-88EC-DD56314B3511}" srcOrd="1" destOrd="0" presId="urn:microsoft.com/office/officeart/2005/8/layout/orgChart1"/>
    <dgm:cxn modelId="{F2B261D5-7809-493A-A5E6-8731A90FD924}" type="presParOf" srcId="{C0BC7DDB-9B3F-4F75-8725-DCB8DD653DB2}" destId="{7F8F6D35-2EDC-4D1D-818B-514313ABAD48}" srcOrd="1" destOrd="0" presId="urn:microsoft.com/office/officeart/2005/8/layout/orgChart1"/>
    <dgm:cxn modelId="{72567478-066C-4096-853A-E7FE60D6FECF}" type="presParOf" srcId="{C0BC7DDB-9B3F-4F75-8725-DCB8DD653DB2}" destId="{ECD2A2C7-0A32-4974-B4E8-C76583B98B67}" srcOrd="2" destOrd="0" presId="urn:microsoft.com/office/officeart/2005/8/layout/orgChart1"/>
    <dgm:cxn modelId="{6CB9139C-9BC8-450C-9C67-10C16F1BAD96}" type="presParOf" srcId="{2F7AB515-0B13-4B3C-9F1F-5E4F58C5BB1F}" destId="{53043CF8-E136-4949-803B-A485181F85DF}" srcOrd="2" destOrd="0" presId="urn:microsoft.com/office/officeart/2005/8/layout/orgChart1"/>
    <dgm:cxn modelId="{5B1E9AEE-2BE3-49D0-9B62-BAE50D00075B}" type="presParOf" srcId="{2F7AB515-0B13-4B3C-9F1F-5E4F58C5BB1F}" destId="{D478C471-361C-4679-8C9B-D58E5B7E8280}" srcOrd="3" destOrd="0" presId="urn:microsoft.com/office/officeart/2005/8/layout/orgChart1"/>
    <dgm:cxn modelId="{0AFFEA8D-3F20-4978-8E79-9B9A4FC9E4F5}" type="presParOf" srcId="{D478C471-361C-4679-8C9B-D58E5B7E8280}" destId="{B221CCBC-5C09-4A0A-8124-BBB3884D5D76}" srcOrd="0" destOrd="0" presId="urn:microsoft.com/office/officeart/2005/8/layout/orgChart1"/>
    <dgm:cxn modelId="{01F7F327-170A-45B3-AE4D-44A247DD70B9}" type="presParOf" srcId="{B221CCBC-5C09-4A0A-8124-BBB3884D5D76}" destId="{318F28D2-00B0-41D1-B3F3-679238CE3556}" srcOrd="0" destOrd="0" presId="urn:microsoft.com/office/officeart/2005/8/layout/orgChart1"/>
    <dgm:cxn modelId="{86D98CF6-E195-41FE-AB31-B68D648B6E1A}" type="presParOf" srcId="{B221CCBC-5C09-4A0A-8124-BBB3884D5D76}" destId="{547EBD89-0D9D-446A-B5A2-8B38EA76B13A}" srcOrd="1" destOrd="0" presId="urn:microsoft.com/office/officeart/2005/8/layout/orgChart1"/>
    <dgm:cxn modelId="{75EC26DF-2A7B-4E59-859E-AE255BE4D900}" type="presParOf" srcId="{D478C471-361C-4679-8C9B-D58E5B7E8280}" destId="{D6643174-9848-436A-A84B-BA83E42519BF}" srcOrd="1" destOrd="0" presId="urn:microsoft.com/office/officeart/2005/8/layout/orgChart1"/>
    <dgm:cxn modelId="{357230F8-3E36-4006-96C0-C5E5E8C8FAE2}" type="presParOf" srcId="{D478C471-361C-4679-8C9B-D58E5B7E8280}" destId="{E915FC56-FCAB-48D1-9008-4B2B6D885ACA}" srcOrd="2" destOrd="0" presId="urn:microsoft.com/office/officeart/2005/8/layout/orgChart1"/>
    <dgm:cxn modelId="{7DBFCD0C-161F-4F42-AB25-EFB492FCDF7E}" type="presParOf" srcId="{E915FC56-FCAB-48D1-9008-4B2B6D885ACA}" destId="{8B6EB18C-B274-4AF4-9ABC-CDE7409077AD}" srcOrd="0" destOrd="0" presId="urn:microsoft.com/office/officeart/2005/8/layout/orgChart1"/>
    <dgm:cxn modelId="{59665120-1B03-4F2F-A679-4765403C59DA}" type="presParOf" srcId="{E915FC56-FCAB-48D1-9008-4B2B6D885ACA}" destId="{C28D847C-96CE-44B7-A32F-7F1CE41287F0}" srcOrd="1" destOrd="0" presId="urn:microsoft.com/office/officeart/2005/8/layout/orgChart1"/>
    <dgm:cxn modelId="{4DC29525-4B36-4128-9C09-8CC854E12A7B}" type="presParOf" srcId="{C28D847C-96CE-44B7-A32F-7F1CE41287F0}" destId="{79AEDEF8-18DA-4B3A-8396-27101F7F526B}" srcOrd="0" destOrd="0" presId="urn:microsoft.com/office/officeart/2005/8/layout/orgChart1"/>
    <dgm:cxn modelId="{F9E96FBD-587C-4A98-B591-69B5A8845593}" type="presParOf" srcId="{79AEDEF8-18DA-4B3A-8396-27101F7F526B}" destId="{F25C5B8A-02CB-4D05-A171-3EB8F9138552}" srcOrd="0" destOrd="0" presId="urn:microsoft.com/office/officeart/2005/8/layout/orgChart1"/>
    <dgm:cxn modelId="{0FCE98FD-A1C1-4BA8-B5EB-97D8DD07A887}" type="presParOf" srcId="{79AEDEF8-18DA-4B3A-8396-27101F7F526B}" destId="{1CE3EAFD-3954-4A8F-B8FF-6A346006CF99}" srcOrd="1" destOrd="0" presId="urn:microsoft.com/office/officeart/2005/8/layout/orgChart1"/>
    <dgm:cxn modelId="{C9C06612-E91D-4A69-ACBC-8D5396692E2C}" type="presParOf" srcId="{C28D847C-96CE-44B7-A32F-7F1CE41287F0}" destId="{E8CF8DB5-397C-4C92-8A6B-F8A5E8182019}" srcOrd="1" destOrd="0" presId="urn:microsoft.com/office/officeart/2005/8/layout/orgChart1"/>
    <dgm:cxn modelId="{619D6885-471A-4308-ADD3-EB31BE1C4F47}" type="presParOf" srcId="{C28D847C-96CE-44B7-A32F-7F1CE41287F0}" destId="{C7A5C2F5-134D-4150-8AB2-95A9A16050EE}" srcOrd="2" destOrd="0" presId="urn:microsoft.com/office/officeart/2005/8/layout/orgChart1"/>
    <dgm:cxn modelId="{152976B0-CC58-4DB6-B966-4AD39A978934}" type="presParOf" srcId="{E915FC56-FCAB-48D1-9008-4B2B6D885ACA}" destId="{92A1EEAC-5D51-4B85-87A0-E55E93EF2013}" srcOrd="2" destOrd="0" presId="urn:microsoft.com/office/officeart/2005/8/layout/orgChart1"/>
    <dgm:cxn modelId="{9B2FFD2E-35BD-4156-BFC6-E98FE59F08FE}" type="presParOf" srcId="{E915FC56-FCAB-48D1-9008-4B2B6D885ACA}" destId="{805766A6-6E2E-4853-8130-7F943E50056B}" srcOrd="3" destOrd="0" presId="urn:microsoft.com/office/officeart/2005/8/layout/orgChart1"/>
    <dgm:cxn modelId="{D2D15DB1-F947-4974-9780-B5D2EC2524E7}" type="presParOf" srcId="{805766A6-6E2E-4853-8130-7F943E50056B}" destId="{CFCD7385-2A68-4AD1-9BDD-AA47CCD61685}" srcOrd="0" destOrd="0" presId="urn:microsoft.com/office/officeart/2005/8/layout/orgChart1"/>
    <dgm:cxn modelId="{CD0C40B2-8FCA-428F-924D-DAF5C30F42A0}" type="presParOf" srcId="{CFCD7385-2A68-4AD1-9BDD-AA47CCD61685}" destId="{5EF3DC73-5CF9-4655-B159-DBE8121DD587}" srcOrd="0" destOrd="0" presId="urn:microsoft.com/office/officeart/2005/8/layout/orgChart1"/>
    <dgm:cxn modelId="{0EC96410-2A6E-4BAB-80CD-9FD93DD0E7E0}" type="presParOf" srcId="{CFCD7385-2A68-4AD1-9BDD-AA47CCD61685}" destId="{6E3C888D-EAB9-47E3-B45F-CFFECA585C13}" srcOrd="1" destOrd="0" presId="urn:microsoft.com/office/officeart/2005/8/layout/orgChart1"/>
    <dgm:cxn modelId="{FBC52F50-2C94-4E41-83B4-3A7951A6DFC1}" type="presParOf" srcId="{805766A6-6E2E-4853-8130-7F943E50056B}" destId="{271A0A1F-9260-4D1B-B503-8484E7F3F18D}" srcOrd="1" destOrd="0" presId="urn:microsoft.com/office/officeart/2005/8/layout/orgChart1"/>
    <dgm:cxn modelId="{13DF1233-7220-42D5-B88F-3EBF3B3D3290}" type="presParOf" srcId="{805766A6-6E2E-4853-8130-7F943E50056B}" destId="{8C41D7F8-02A0-4ADF-81AB-61B054A429C0}" srcOrd="2" destOrd="0" presId="urn:microsoft.com/office/officeart/2005/8/layout/orgChart1"/>
    <dgm:cxn modelId="{FB7F9315-D841-4344-B66C-0D210355AC2F}" type="presParOf" srcId="{15848CBF-EF01-4600-9DBB-577EDA997B84}" destId="{685980E0-5B1D-42A3-A3F0-4A17C6B2982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B819CD-B5B1-4ADA-9B30-0F4B91444D2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A7712E-0363-4A03-B61E-BDA07A80B23E}">
      <dgm:prSet phldrT="[Текст]"/>
      <dgm:spPr>
        <a:solidFill>
          <a:srgbClr val="A2A5B6"/>
        </a:solidFill>
      </dgm:spPr>
      <dgm:t>
        <a:bodyPr/>
        <a:lstStyle/>
        <a:p>
          <a:r>
            <a:rPr lang="ru-RU" dirty="0">
              <a:latin typeface="Bahnschrift SemiBold Condensed" panose="020B0502040204020203" pitchFamily="34" charset="0"/>
            </a:rPr>
            <a:t>ПРАВОНАРУШЕНИЕ</a:t>
          </a:r>
        </a:p>
      </dgm:t>
    </dgm:pt>
    <dgm:pt modelId="{2D961704-AF54-4099-8871-37BF86FBD058}" type="parTrans" cxnId="{66339CAD-BB8E-49E0-8D09-E5D188A3E050}">
      <dgm:prSet/>
      <dgm:spPr/>
      <dgm:t>
        <a:bodyPr/>
        <a:lstStyle/>
        <a:p>
          <a:endParaRPr lang="ru-RU"/>
        </a:p>
      </dgm:t>
    </dgm:pt>
    <dgm:pt modelId="{689FC38D-C11B-4B60-A048-A65B97276E08}" type="sibTrans" cxnId="{66339CAD-BB8E-49E0-8D09-E5D188A3E050}">
      <dgm:prSet/>
      <dgm:spPr/>
      <dgm:t>
        <a:bodyPr/>
        <a:lstStyle/>
        <a:p>
          <a:endParaRPr lang="ru-RU"/>
        </a:p>
      </dgm:t>
    </dgm:pt>
    <dgm:pt modelId="{49F899F9-C21F-4DF5-B298-0DBA688C8293}">
      <dgm:prSet phldrT="[Текст]"/>
      <dgm:spPr>
        <a:solidFill>
          <a:srgbClr val="A2A5B6"/>
        </a:solidFill>
      </dgm:spPr>
      <dgm:t>
        <a:bodyPr/>
        <a:lstStyle/>
        <a:p>
          <a:r>
            <a:rPr lang="ru-RU" dirty="0">
              <a:latin typeface="Bahnschrift SemiBold Condensed" panose="020B0502040204020203" pitchFamily="34" charset="0"/>
            </a:rPr>
            <a:t>ПРОСТУПОК</a:t>
          </a:r>
        </a:p>
      </dgm:t>
    </dgm:pt>
    <dgm:pt modelId="{19D7E210-E3DC-40C4-9129-8E4CEFFA5E2E}" type="parTrans" cxnId="{E6C54A7B-1D1D-460E-A66E-43098D017AA4}">
      <dgm:prSet/>
      <dgm:spPr/>
      <dgm:t>
        <a:bodyPr/>
        <a:lstStyle/>
        <a:p>
          <a:endParaRPr lang="ru-RU"/>
        </a:p>
      </dgm:t>
    </dgm:pt>
    <dgm:pt modelId="{1F493020-992C-469E-BAF6-889B6A64198C}" type="sibTrans" cxnId="{E6C54A7B-1D1D-460E-A66E-43098D017AA4}">
      <dgm:prSet/>
      <dgm:spPr/>
      <dgm:t>
        <a:bodyPr/>
        <a:lstStyle/>
        <a:p>
          <a:endParaRPr lang="ru-RU"/>
        </a:p>
      </dgm:t>
    </dgm:pt>
    <dgm:pt modelId="{A7D21D9B-0D90-45AE-B851-685C64B7EFBA}">
      <dgm:prSet phldrT="[Текст]"/>
      <dgm:spPr>
        <a:solidFill>
          <a:srgbClr val="A2A5B6"/>
        </a:solidFill>
      </dgm:spPr>
      <dgm:t>
        <a:bodyPr/>
        <a:lstStyle/>
        <a:p>
          <a:r>
            <a:rPr lang="ru-RU" dirty="0">
              <a:latin typeface="Bahnschrift SemiBold Condensed" panose="020B0502040204020203" pitchFamily="34" charset="0"/>
            </a:rPr>
            <a:t>ПРЕСТУПЛЕНИЕ</a:t>
          </a:r>
        </a:p>
      </dgm:t>
    </dgm:pt>
    <dgm:pt modelId="{14FFF29B-D080-4CB9-9CA0-D8604858331D}" type="parTrans" cxnId="{C9DA5F01-AEF3-447F-B777-ACA2EF64EDB6}">
      <dgm:prSet/>
      <dgm:spPr/>
      <dgm:t>
        <a:bodyPr/>
        <a:lstStyle/>
        <a:p>
          <a:endParaRPr lang="ru-RU"/>
        </a:p>
      </dgm:t>
    </dgm:pt>
    <dgm:pt modelId="{4A868291-A710-4CB0-AF58-FCAA0474E6ED}" type="sibTrans" cxnId="{C9DA5F01-AEF3-447F-B777-ACA2EF64EDB6}">
      <dgm:prSet/>
      <dgm:spPr/>
      <dgm:t>
        <a:bodyPr/>
        <a:lstStyle/>
        <a:p>
          <a:endParaRPr lang="ru-RU"/>
        </a:p>
      </dgm:t>
    </dgm:pt>
    <dgm:pt modelId="{0856CF2D-1E97-4798-A9AD-DDD844F0B43D}" type="pres">
      <dgm:prSet presAssocID="{9FB819CD-B5B1-4ADA-9B30-0F4B91444D2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7CD02CC-2D0D-4D89-A32F-1455A1E01ABC}" type="pres">
      <dgm:prSet presAssocID="{33A7712E-0363-4A03-B61E-BDA07A80B23E}" presName="hierRoot1" presStyleCnt="0">
        <dgm:presLayoutVars>
          <dgm:hierBranch val="init"/>
        </dgm:presLayoutVars>
      </dgm:prSet>
      <dgm:spPr/>
    </dgm:pt>
    <dgm:pt modelId="{39642AA3-D1DA-46E8-B4F3-2D5C9584ED18}" type="pres">
      <dgm:prSet presAssocID="{33A7712E-0363-4A03-B61E-BDA07A80B23E}" presName="rootComposite1" presStyleCnt="0"/>
      <dgm:spPr/>
    </dgm:pt>
    <dgm:pt modelId="{440B0D42-C381-4FAE-891B-327A562D1938}" type="pres">
      <dgm:prSet presAssocID="{33A7712E-0363-4A03-B61E-BDA07A80B23E}" presName="rootText1" presStyleLbl="node0" presStyleIdx="0" presStyleCnt="1" custScaleX="158243">
        <dgm:presLayoutVars>
          <dgm:chPref val="3"/>
        </dgm:presLayoutVars>
      </dgm:prSet>
      <dgm:spPr/>
    </dgm:pt>
    <dgm:pt modelId="{E9452A6C-FB01-41EE-AA5C-959F6888D200}" type="pres">
      <dgm:prSet presAssocID="{33A7712E-0363-4A03-B61E-BDA07A80B23E}" presName="rootConnector1" presStyleLbl="node1" presStyleIdx="0" presStyleCnt="0"/>
      <dgm:spPr/>
    </dgm:pt>
    <dgm:pt modelId="{E76509D0-FBDE-4F16-BEF4-333BBC933D4E}" type="pres">
      <dgm:prSet presAssocID="{33A7712E-0363-4A03-B61E-BDA07A80B23E}" presName="hierChild2" presStyleCnt="0"/>
      <dgm:spPr/>
    </dgm:pt>
    <dgm:pt modelId="{C31E3637-86AF-404D-A32B-0031E382FF1A}" type="pres">
      <dgm:prSet presAssocID="{19D7E210-E3DC-40C4-9129-8E4CEFFA5E2E}" presName="Name37" presStyleLbl="parChTrans1D2" presStyleIdx="0" presStyleCnt="2"/>
      <dgm:spPr/>
    </dgm:pt>
    <dgm:pt modelId="{08B3772C-4D1D-4CDB-A974-16A709B26B4E}" type="pres">
      <dgm:prSet presAssocID="{49F899F9-C21F-4DF5-B298-0DBA688C8293}" presName="hierRoot2" presStyleCnt="0">
        <dgm:presLayoutVars>
          <dgm:hierBranch val="init"/>
        </dgm:presLayoutVars>
      </dgm:prSet>
      <dgm:spPr/>
    </dgm:pt>
    <dgm:pt modelId="{598E37DD-CF56-4F77-927D-55C2F84D1C5B}" type="pres">
      <dgm:prSet presAssocID="{49F899F9-C21F-4DF5-B298-0DBA688C8293}" presName="rootComposite" presStyleCnt="0"/>
      <dgm:spPr/>
    </dgm:pt>
    <dgm:pt modelId="{FC793389-B74C-43A0-88CB-20B23EEEC52D}" type="pres">
      <dgm:prSet presAssocID="{49F899F9-C21F-4DF5-B298-0DBA688C8293}" presName="rootText" presStyleLbl="node2" presStyleIdx="0" presStyleCnt="2">
        <dgm:presLayoutVars>
          <dgm:chPref val="3"/>
        </dgm:presLayoutVars>
      </dgm:prSet>
      <dgm:spPr/>
    </dgm:pt>
    <dgm:pt modelId="{F69B92EC-C17D-4515-97C2-9F1C1142F5C5}" type="pres">
      <dgm:prSet presAssocID="{49F899F9-C21F-4DF5-B298-0DBA688C8293}" presName="rootConnector" presStyleLbl="node2" presStyleIdx="0" presStyleCnt="2"/>
      <dgm:spPr/>
    </dgm:pt>
    <dgm:pt modelId="{84017A05-0805-4DC8-8A1C-5BB42A4AA49F}" type="pres">
      <dgm:prSet presAssocID="{49F899F9-C21F-4DF5-B298-0DBA688C8293}" presName="hierChild4" presStyleCnt="0"/>
      <dgm:spPr/>
    </dgm:pt>
    <dgm:pt modelId="{572B9941-F65F-4D88-93C0-E6D1ECC71CC9}" type="pres">
      <dgm:prSet presAssocID="{49F899F9-C21F-4DF5-B298-0DBA688C8293}" presName="hierChild5" presStyleCnt="0"/>
      <dgm:spPr/>
    </dgm:pt>
    <dgm:pt modelId="{3BCC4854-67E6-49B6-9CA8-80E72C2FF44B}" type="pres">
      <dgm:prSet presAssocID="{14FFF29B-D080-4CB9-9CA0-D8604858331D}" presName="Name37" presStyleLbl="parChTrans1D2" presStyleIdx="1" presStyleCnt="2"/>
      <dgm:spPr/>
    </dgm:pt>
    <dgm:pt modelId="{EAB0B306-E9C4-4212-A8D9-7C86443C2B0B}" type="pres">
      <dgm:prSet presAssocID="{A7D21D9B-0D90-45AE-B851-685C64B7EFBA}" presName="hierRoot2" presStyleCnt="0">
        <dgm:presLayoutVars>
          <dgm:hierBranch val="init"/>
        </dgm:presLayoutVars>
      </dgm:prSet>
      <dgm:spPr/>
    </dgm:pt>
    <dgm:pt modelId="{086A9207-FCDA-4C05-A51C-6A74F4D4BC96}" type="pres">
      <dgm:prSet presAssocID="{A7D21D9B-0D90-45AE-B851-685C64B7EFBA}" presName="rootComposite" presStyleCnt="0"/>
      <dgm:spPr/>
    </dgm:pt>
    <dgm:pt modelId="{353F4845-5E4B-4B54-B8CE-6CE95D2D5FE9}" type="pres">
      <dgm:prSet presAssocID="{A7D21D9B-0D90-45AE-B851-685C64B7EFBA}" presName="rootText" presStyleLbl="node2" presStyleIdx="1" presStyleCnt="2">
        <dgm:presLayoutVars>
          <dgm:chPref val="3"/>
        </dgm:presLayoutVars>
      </dgm:prSet>
      <dgm:spPr/>
    </dgm:pt>
    <dgm:pt modelId="{9F8C76B8-F932-4C83-883B-DEF4E2E95F93}" type="pres">
      <dgm:prSet presAssocID="{A7D21D9B-0D90-45AE-B851-685C64B7EFBA}" presName="rootConnector" presStyleLbl="node2" presStyleIdx="1" presStyleCnt="2"/>
      <dgm:spPr/>
    </dgm:pt>
    <dgm:pt modelId="{28A90EC7-385C-4786-8893-DC343C5770E1}" type="pres">
      <dgm:prSet presAssocID="{A7D21D9B-0D90-45AE-B851-685C64B7EFBA}" presName="hierChild4" presStyleCnt="0"/>
      <dgm:spPr/>
    </dgm:pt>
    <dgm:pt modelId="{9F6B318D-61EA-42B1-B76B-F1442B866AD4}" type="pres">
      <dgm:prSet presAssocID="{A7D21D9B-0D90-45AE-B851-685C64B7EFBA}" presName="hierChild5" presStyleCnt="0"/>
      <dgm:spPr/>
    </dgm:pt>
    <dgm:pt modelId="{D49E1DFC-AFCF-4A4B-A7CD-C0BE1929CF51}" type="pres">
      <dgm:prSet presAssocID="{33A7712E-0363-4A03-B61E-BDA07A80B23E}" presName="hierChild3" presStyleCnt="0"/>
      <dgm:spPr/>
    </dgm:pt>
  </dgm:ptLst>
  <dgm:cxnLst>
    <dgm:cxn modelId="{C9DA5F01-AEF3-447F-B777-ACA2EF64EDB6}" srcId="{33A7712E-0363-4A03-B61E-BDA07A80B23E}" destId="{A7D21D9B-0D90-45AE-B851-685C64B7EFBA}" srcOrd="1" destOrd="0" parTransId="{14FFF29B-D080-4CB9-9CA0-D8604858331D}" sibTransId="{4A868291-A710-4CB0-AF58-FCAA0474E6ED}"/>
    <dgm:cxn modelId="{29BA5A08-B65E-4B13-B843-A3080BE8D973}" type="presOf" srcId="{A7D21D9B-0D90-45AE-B851-685C64B7EFBA}" destId="{9F8C76B8-F932-4C83-883B-DEF4E2E95F93}" srcOrd="1" destOrd="0" presId="urn:microsoft.com/office/officeart/2005/8/layout/orgChart1"/>
    <dgm:cxn modelId="{E6C54A7B-1D1D-460E-A66E-43098D017AA4}" srcId="{33A7712E-0363-4A03-B61E-BDA07A80B23E}" destId="{49F899F9-C21F-4DF5-B298-0DBA688C8293}" srcOrd="0" destOrd="0" parTransId="{19D7E210-E3DC-40C4-9129-8E4CEFFA5E2E}" sibTransId="{1F493020-992C-469E-BAF6-889B6A64198C}"/>
    <dgm:cxn modelId="{32AE397E-F90C-4C3E-93D1-55725D42423F}" type="presOf" srcId="{19D7E210-E3DC-40C4-9129-8E4CEFFA5E2E}" destId="{C31E3637-86AF-404D-A32B-0031E382FF1A}" srcOrd="0" destOrd="0" presId="urn:microsoft.com/office/officeart/2005/8/layout/orgChart1"/>
    <dgm:cxn modelId="{641F097F-81FF-47D4-A61B-BD7237AF3C41}" type="presOf" srcId="{33A7712E-0363-4A03-B61E-BDA07A80B23E}" destId="{440B0D42-C381-4FAE-891B-327A562D1938}" srcOrd="0" destOrd="0" presId="urn:microsoft.com/office/officeart/2005/8/layout/orgChart1"/>
    <dgm:cxn modelId="{9E1BD189-B73B-40E8-AF25-B6B85BAF65CB}" type="presOf" srcId="{49F899F9-C21F-4DF5-B298-0DBA688C8293}" destId="{FC793389-B74C-43A0-88CB-20B23EEEC52D}" srcOrd="0" destOrd="0" presId="urn:microsoft.com/office/officeart/2005/8/layout/orgChart1"/>
    <dgm:cxn modelId="{B85E4E9F-330D-499D-87F2-219889435575}" type="presOf" srcId="{9FB819CD-B5B1-4ADA-9B30-0F4B91444D2D}" destId="{0856CF2D-1E97-4798-A9AD-DDD844F0B43D}" srcOrd="0" destOrd="0" presId="urn:microsoft.com/office/officeart/2005/8/layout/orgChart1"/>
    <dgm:cxn modelId="{268FC3A5-E1D6-4B41-8B91-F6F4441783A8}" type="presOf" srcId="{14FFF29B-D080-4CB9-9CA0-D8604858331D}" destId="{3BCC4854-67E6-49B6-9CA8-80E72C2FF44B}" srcOrd="0" destOrd="0" presId="urn:microsoft.com/office/officeart/2005/8/layout/orgChart1"/>
    <dgm:cxn modelId="{66339CAD-BB8E-49E0-8D09-E5D188A3E050}" srcId="{9FB819CD-B5B1-4ADA-9B30-0F4B91444D2D}" destId="{33A7712E-0363-4A03-B61E-BDA07A80B23E}" srcOrd="0" destOrd="0" parTransId="{2D961704-AF54-4099-8871-37BF86FBD058}" sibTransId="{689FC38D-C11B-4B60-A048-A65B97276E08}"/>
    <dgm:cxn modelId="{FDA001CF-DB9A-4038-B2C2-07A53F0A0877}" type="presOf" srcId="{33A7712E-0363-4A03-B61E-BDA07A80B23E}" destId="{E9452A6C-FB01-41EE-AA5C-959F6888D200}" srcOrd="1" destOrd="0" presId="urn:microsoft.com/office/officeart/2005/8/layout/orgChart1"/>
    <dgm:cxn modelId="{AF94C9E3-973E-4D65-80B9-9658005760E5}" type="presOf" srcId="{49F899F9-C21F-4DF5-B298-0DBA688C8293}" destId="{F69B92EC-C17D-4515-97C2-9F1C1142F5C5}" srcOrd="1" destOrd="0" presId="urn:microsoft.com/office/officeart/2005/8/layout/orgChart1"/>
    <dgm:cxn modelId="{B3A401E8-341A-4A2A-BBDA-C7F1F9ADAB7F}" type="presOf" srcId="{A7D21D9B-0D90-45AE-B851-685C64B7EFBA}" destId="{353F4845-5E4B-4B54-B8CE-6CE95D2D5FE9}" srcOrd="0" destOrd="0" presId="urn:microsoft.com/office/officeart/2005/8/layout/orgChart1"/>
    <dgm:cxn modelId="{7F357430-95C8-436C-8838-A6702BD0180F}" type="presParOf" srcId="{0856CF2D-1E97-4798-A9AD-DDD844F0B43D}" destId="{F7CD02CC-2D0D-4D89-A32F-1455A1E01ABC}" srcOrd="0" destOrd="0" presId="urn:microsoft.com/office/officeart/2005/8/layout/orgChart1"/>
    <dgm:cxn modelId="{A66C8D52-3911-4CFC-B9A0-7E3FFBA97B0E}" type="presParOf" srcId="{F7CD02CC-2D0D-4D89-A32F-1455A1E01ABC}" destId="{39642AA3-D1DA-46E8-B4F3-2D5C9584ED18}" srcOrd="0" destOrd="0" presId="urn:microsoft.com/office/officeart/2005/8/layout/orgChart1"/>
    <dgm:cxn modelId="{D65AC549-C9F9-4136-AA75-EBF179A0E731}" type="presParOf" srcId="{39642AA3-D1DA-46E8-B4F3-2D5C9584ED18}" destId="{440B0D42-C381-4FAE-891B-327A562D1938}" srcOrd="0" destOrd="0" presId="urn:microsoft.com/office/officeart/2005/8/layout/orgChart1"/>
    <dgm:cxn modelId="{A0B834D3-7EC5-494E-821A-E614FEBAAAA9}" type="presParOf" srcId="{39642AA3-D1DA-46E8-B4F3-2D5C9584ED18}" destId="{E9452A6C-FB01-41EE-AA5C-959F6888D200}" srcOrd="1" destOrd="0" presId="urn:microsoft.com/office/officeart/2005/8/layout/orgChart1"/>
    <dgm:cxn modelId="{F8A2BBDB-761E-4BCC-BFFD-E33F641A7FF0}" type="presParOf" srcId="{F7CD02CC-2D0D-4D89-A32F-1455A1E01ABC}" destId="{E76509D0-FBDE-4F16-BEF4-333BBC933D4E}" srcOrd="1" destOrd="0" presId="urn:microsoft.com/office/officeart/2005/8/layout/orgChart1"/>
    <dgm:cxn modelId="{38B53973-42D2-43BE-9AC3-49C912493347}" type="presParOf" srcId="{E76509D0-FBDE-4F16-BEF4-333BBC933D4E}" destId="{C31E3637-86AF-404D-A32B-0031E382FF1A}" srcOrd="0" destOrd="0" presId="urn:microsoft.com/office/officeart/2005/8/layout/orgChart1"/>
    <dgm:cxn modelId="{CF4C042F-C0BF-45EA-A224-36A43F0B108D}" type="presParOf" srcId="{E76509D0-FBDE-4F16-BEF4-333BBC933D4E}" destId="{08B3772C-4D1D-4CDB-A974-16A709B26B4E}" srcOrd="1" destOrd="0" presId="urn:microsoft.com/office/officeart/2005/8/layout/orgChart1"/>
    <dgm:cxn modelId="{55A746AE-DCB0-42D6-AFAB-7A49D789611D}" type="presParOf" srcId="{08B3772C-4D1D-4CDB-A974-16A709B26B4E}" destId="{598E37DD-CF56-4F77-927D-55C2F84D1C5B}" srcOrd="0" destOrd="0" presId="urn:microsoft.com/office/officeart/2005/8/layout/orgChart1"/>
    <dgm:cxn modelId="{90D7ABFD-5317-4AC6-B345-C9CF08D5B4B7}" type="presParOf" srcId="{598E37DD-CF56-4F77-927D-55C2F84D1C5B}" destId="{FC793389-B74C-43A0-88CB-20B23EEEC52D}" srcOrd="0" destOrd="0" presId="urn:microsoft.com/office/officeart/2005/8/layout/orgChart1"/>
    <dgm:cxn modelId="{124753A4-67A9-4971-96A0-0171F3EDAF2B}" type="presParOf" srcId="{598E37DD-CF56-4F77-927D-55C2F84D1C5B}" destId="{F69B92EC-C17D-4515-97C2-9F1C1142F5C5}" srcOrd="1" destOrd="0" presId="urn:microsoft.com/office/officeart/2005/8/layout/orgChart1"/>
    <dgm:cxn modelId="{5ECBB19A-F3F8-46C7-A75F-C5DA2D5B0B16}" type="presParOf" srcId="{08B3772C-4D1D-4CDB-A974-16A709B26B4E}" destId="{84017A05-0805-4DC8-8A1C-5BB42A4AA49F}" srcOrd="1" destOrd="0" presId="urn:microsoft.com/office/officeart/2005/8/layout/orgChart1"/>
    <dgm:cxn modelId="{D79BFA76-3ED5-41BC-8231-9E98A7D43CA9}" type="presParOf" srcId="{08B3772C-4D1D-4CDB-A974-16A709B26B4E}" destId="{572B9941-F65F-4D88-93C0-E6D1ECC71CC9}" srcOrd="2" destOrd="0" presId="urn:microsoft.com/office/officeart/2005/8/layout/orgChart1"/>
    <dgm:cxn modelId="{8016D29D-1E3F-43F3-AD14-45B4B8C010D9}" type="presParOf" srcId="{E76509D0-FBDE-4F16-BEF4-333BBC933D4E}" destId="{3BCC4854-67E6-49B6-9CA8-80E72C2FF44B}" srcOrd="2" destOrd="0" presId="urn:microsoft.com/office/officeart/2005/8/layout/orgChart1"/>
    <dgm:cxn modelId="{BF2AB7B0-3B7B-426F-AA7C-ECEAD9E6CA87}" type="presParOf" srcId="{E76509D0-FBDE-4F16-BEF4-333BBC933D4E}" destId="{EAB0B306-E9C4-4212-A8D9-7C86443C2B0B}" srcOrd="3" destOrd="0" presId="urn:microsoft.com/office/officeart/2005/8/layout/orgChart1"/>
    <dgm:cxn modelId="{1E9D515A-CFEB-42A5-A86D-A8A05CEADAF6}" type="presParOf" srcId="{EAB0B306-E9C4-4212-A8D9-7C86443C2B0B}" destId="{086A9207-FCDA-4C05-A51C-6A74F4D4BC96}" srcOrd="0" destOrd="0" presId="urn:microsoft.com/office/officeart/2005/8/layout/orgChart1"/>
    <dgm:cxn modelId="{5B6E95BC-1E9F-480A-822C-A432B9889BDA}" type="presParOf" srcId="{086A9207-FCDA-4C05-A51C-6A74F4D4BC96}" destId="{353F4845-5E4B-4B54-B8CE-6CE95D2D5FE9}" srcOrd="0" destOrd="0" presId="urn:microsoft.com/office/officeart/2005/8/layout/orgChart1"/>
    <dgm:cxn modelId="{7EAB0A0C-1BDC-4E1B-B509-1A7D5D93B7CC}" type="presParOf" srcId="{086A9207-FCDA-4C05-A51C-6A74F4D4BC96}" destId="{9F8C76B8-F932-4C83-883B-DEF4E2E95F93}" srcOrd="1" destOrd="0" presId="urn:microsoft.com/office/officeart/2005/8/layout/orgChart1"/>
    <dgm:cxn modelId="{E481DF1C-1BFA-4C1A-849D-BD7E86472DBC}" type="presParOf" srcId="{EAB0B306-E9C4-4212-A8D9-7C86443C2B0B}" destId="{28A90EC7-385C-4786-8893-DC343C5770E1}" srcOrd="1" destOrd="0" presId="urn:microsoft.com/office/officeart/2005/8/layout/orgChart1"/>
    <dgm:cxn modelId="{670FBDFD-8CE5-4603-867E-CA80A6751876}" type="presParOf" srcId="{EAB0B306-E9C4-4212-A8D9-7C86443C2B0B}" destId="{9F6B318D-61EA-42B1-B76B-F1442B866AD4}" srcOrd="2" destOrd="0" presId="urn:microsoft.com/office/officeart/2005/8/layout/orgChart1"/>
    <dgm:cxn modelId="{47A0DC36-AC6E-4CEA-8F95-61C86DC977CB}" type="presParOf" srcId="{F7CD02CC-2D0D-4D89-A32F-1455A1E01ABC}" destId="{D49E1DFC-AFCF-4A4B-A7CD-C0BE1929CF5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A1EEAC-5D51-4B85-87A0-E55E93EF2013}">
      <dsp:nvSpPr>
        <dsp:cNvPr id="0" name=""/>
        <dsp:cNvSpPr/>
      </dsp:nvSpPr>
      <dsp:spPr>
        <a:xfrm>
          <a:off x="8006404" y="3422660"/>
          <a:ext cx="237891" cy="10421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2189"/>
              </a:lnTo>
              <a:lnTo>
                <a:pt x="237891" y="104218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6EB18C-B274-4AF4-9ABC-CDE7409077AD}">
      <dsp:nvSpPr>
        <dsp:cNvPr id="0" name=""/>
        <dsp:cNvSpPr/>
      </dsp:nvSpPr>
      <dsp:spPr>
        <a:xfrm>
          <a:off x="7768513" y="3422660"/>
          <a:ext cx="237891" cy="1042189"/>
        </a:xfrm>
        <a:custGeom>
          <a:avLst/>
          <a:gdLst/>
          <a:ahLst/>
          <a:cxnLst/>
          <a:rect l="0" t="0" r="0" b="0"/>
          <a:pathLst>
            <a:path>
              <a:moveTo>
                <a:pt x="237891" y="0"/>
              </a:moveTo>
              <a:lnTo>
                <a:pt x="237891" y="1042189"/>
              </a:lnTo>
              <a:lnTo>
                <a:pt x="0" y="104218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043CF8-E136-4949-803B-A485181F85DF}">
      <dsp:nvSpPr>
        <dsp:cNvPr id="0" name=""/>
        <dsp:cNvSpPr/>
      </dsp:nvSpPr>
      <dsp:spPr>
        <a:xfrm>
          <a:off x="5257800" y="1814063"/>
          <a:ext cx="2748604" cy="475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7891"/>
              </a:lnTo>
              <a:lnTo>
                <a:pt x="2748604" y="237891"/>
              </a:lnTo>
              <a:lnTo>
                <a:pt x="2748604" y="4757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781CA1-522C-4887-AD9E-AD8FA21A8D42}">
      <dsp:nvSpPr>
        <dsp:cNvPr id="0" name=""/>
        <dsp:cNvSpPr/>
      </dsp:nvSpPr>
      <dsp:spPr>
        <a:xfrm>
          <a:off x="2512344" y="3422660"/>
          <a:ext cx="237891" cy="10421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2189"/>
              </a:lnTo>
              <a:lnTo>
                <a:pt x="237891" y="104218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B504D7-E854-4791-9D3B-C70B11732C55}">
      <dsp:nvSpPr>
        <dsp:cNvPr id="0" name=""/>
        <dsp:cNvSpPr/>
      </dsp:nvSpPr>
      <dsp:spPr>
        <a:xfrm>
          <a:off x="2274453" y="3422660"/>
          <a:ext cx="237891" cy="1042189"/>
        </a:xfrm>
        <a:custGeom>
          <a:avLst/>
          <a:gdLst/>
          <a:ahLst/>
          <a:cxnLst/>
          <a:rect l="0" t="0" r="0" b="0"/>
          <a:pathLst>
            <a:path>
              <a:moveTo>
                <a:pt x="237891" y="0"/>
              </a:moveTo>
              <a:lnTo>
                <a:pt x="237891" y="1042189"/>
              </a:lnTo>
              <a:lnTo>
                <a:pt x="0" y="104218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AC512C-A26C-4C3C-94C7-0ABB588811FB}">
      <dsp:nvSpPr>
        <dsp:cNvPr id="0" name=""/>
        <dsp:cNvSpPr/>
      </dsp:nvSpPr>
      <dsp:spPr>
        <a:xfrm>
          <a:off x="2512344" y="1814063"/>
          <a:ext cx="2745455" cy="475782"/>
        </a:xfrm>
        <a:custGeom>
          <a:avLst/>
          <a:gdLst/>
          <a:ahLst/>
          <a:cxnLst/>
          <a:rect l="0" t="0" r="0" b="0"/>
          <a:pathLst>
            <a:path>
              <a:moveTo>
                <a:pt x="2745455" y="0"/>
              </a:moveTo>
              <a:lnTo>
                <a:pt x="2745455" y="237891"/>
              </a:lnTo>
              <a:lnTo>
                <a:pt x="0" y="237891"/>
              </a:lnTo>
              <a:lnTo>
                <a:pt x="0" y="4757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07D5DE-6738-413C-8B9D-70BB77C68AB2}">
      <dsp:nvSpPr>
        <dsp:cNvPr id="0" name=""/>
        <dsp:cNvSpPr/>
      </dsp:nvSpPr>
      <dsp:spPr>
        <a:xfrm>
          <a:off x="7442" y="681249"/>
          <a:ext cx="10500715" cy="1132814"/>
        </a:xfrm>
        <a:prstGeom prst="rect">
          <a:avLst/>
        </a:prstGeom>
        <a:solidFill>
          <a:srgbClr val="A2A5B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000" kern="1200" dirty="0">
              <a:latin typeface="Century Gothic" panose="020B0502020202020204" pitchFamily="34" charset="0"/>
            </a:rPr>
            <a:t>ФОРМА ВИНЫ</a:t>
          </a:r>
        </a:p>
      </dsp:txBody>
      <dsp:txXfrm>
        <a:off x="7442" y="681249"/>
        <a:ext cx="10500715" cy="1132814"/>
      </dsp:txXfrm>
    </dsp:sp>
    <dsp:sp modelId="{10CF3BFB-441B-4B2F-BBCA-2EB2F01F07F1}">
      <dsp:nvSpPr>
        <dsp:cNvPr id="0" name=""/>
        <dsp:cNvSpPr/>
      </dsp:nvSpPr>
      <dsp:spPr>
        <a:xfrm>
          <a:off x="1630" y="2289845"/>
          <a:ext cx="5021427" cy="1132814"/>
        </a:xfrm>
        <a:prstGeom prst="rect">
          <a:avLst/>
        </a:prstGeom>
        <a:solidFill>
          <a:srgbClr val="8D90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entury Gothic" panose="020B0502020202020204" pitchFamily="34" charset="0"/>
            </a:rPr>
            <a:t>УМЫСЕЛ</a:t>
          </a:r>
        </a:p>
      </dsp:txBody>
      <dsp:txXfrm>
        <a:off x="1630" y="2289845"/>
        <a:ext cx="5021427" cy="1132814"/>
      </dsp:txXfrm>
    </dsp:sp>
    <dsp:sp modelId="{5B9E6960-8D64-4393-B112-C1DD4EC2D039}">
      <dsp:nvSpPr>
        <dsp:cNvPr id="0" name=""/>
        <dsp:cNvSpPr/>
      </dsp:nvSpPr>
      <dsp:spPr>
        <a:xfrm>
          <a:off x="8824" y="3898442"/>
          <a:ext cx="2265629" cy="1132814"/>
        </a:xfrm>
        <a:prstGeom prst="rect">
          <a:avLst/>
        </a:prstGeom>
        <a:solidFill>
          <a:srgbClr val="787B9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latin typeface="Century Gothic" panose="020B0502020202020204" pitchFamily="34" charset="0"/>
            </a:rPr>
            <a:t>ПРЯМОЙ</a:t>
          </a:r>
        </a:p>
      </dsp:txBody>
      <dsp:txXfrm>
        <a:off x="8824" y="3898442"/>
        <a:ext cx="2265629" cy="1132814"/>
      </dsp:txXfrm>
    </dsp:sp>
    <dsp:sp modelId="{4EC3DF57-36C0-40DB-9724-6860D6B6029E}">
      <dsp:nvSpPr>
        <dsp:cNvPr id="0" name=""/>
        <dsp:cNvSpPr/>
      </dsp:nvSpPr>
      <dsp:spPr>
        <a:xfrm>
          <a:off x="2750235" y="3898442"/>
          <a:ext cx="2265629" cy="1132814"/>
        </a:xfrm>
        <a:prstGeom prst="rect">
          <a:avLst/>
        </a:prstGeom>
        <a:solidFill>
          <a:srgbClr val="787B9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latin typeface="Century Gothic" panose="020B0502020202020204" pitchFamily="34" charset="0"/>
            </a:rPr>
            <a:t>КОСВЕННЫЙ</a:t>
          </a:r>
        </a:p>
      </dsp:txBody>
      <dsp:txXfrm>
        <a:off x="2750235" y="3898442"/>
        <a:ext cx="2265629" cy="1132814"/>
      </dsp:txXfrm>
    </dsp:sp>
    <dsp:sp modelId="{318F28D2-00B0-41D1-B3F3-679238CE3556}">
      <dsp:nvSpPr>
        <dsp:cNvPr id="0" name=""/>
        <dsp:cNvSpPr/>
      </dsp:nvSpPr>
      <dsp:spPr>
        <a:xfrm>
          <a:off x="5498840" y="2289845"/>
          <a:ext cx="5015128" cy="1132814"/>
        </a:xfrm>
        <a:prstGeom prst="rect">
          <a:avLst/>
        </a:prstGeom>
        <a:solidFill>
          <a:srgbClr val="8D90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entury Gothic" panose="020B0502020202020204" pitchFamily="34" charset="0"/>
            </a:rPr>
            <a:t>НЕОСТОРОЖНОСТЬ</a:t>
          </a:r>
        </a:p>
      </dsp:txBody>
      <dsp:txXfrm>
        <a:off x="5498840" y="2289845"/>
        <a:ext cx="5015128" cy="1132814"/>
      </dsp:txXfrm>
    </dsp:sp>
    <dsp:sp modelId="{F25C5B8A-02CB-4D05-A171-3EB8F9138552}">
      <dsp:nvSpPr>
        <dsp:cNvPr id="0" name=""/>
        <dsp:cNvSpPr/>
      </dsp:nvSpPr>
      <dsp:spPr>
        <a:xfrm>
          <a:off x="5502884" y="3898442"/>
          <a:ext cx="2265629" cy="1132814"/>
        </a:xfrm>
        <a:prstGeom prst="rect">
          <a:avLst/>
        </a:prstGeom>
        <a:solidFill>
          <a:srgbClr val="787B9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latin typeface="Century Gothic" panose="020B0502020202020204" pitchFamily="34" charset="0"/>
            </a:rPr>
            <a:t>ЛЕГКОМЫСЛИЕ</a:t>
          </a:r>
        </a:p>
      </dsp:txBody>
      <dsp:txXfrm>
        <a:off x="5502884" y="3898442"/>
        <a:ext cx="2265629" cy="1132814"/>
      </dsp:txXfrm>
    </dsp:sp>
    <dsp:sp modelId="{5EF3DC73-5CF9-4655-B159-DBE8121DD587}">
      <dsp:nvSpPr>
        <dsp:cNvPr id="0" name=""/>
        <dsp:cNvSpPr/>
      </dsp:nvSpPr>
      <dsp:spPr>
        <a:xfrm>
          <a:off x="8244295" y="3898442"/>
          <a:ext cx="2265629" cy="1132814"/>
        </a:xfrm>
        <a:prstGeom prst="rect">
          <a:avLst/>
        </a:prstGeom>
        <a:solidFill>
          <a:srgbClr val="787B9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latin typeface="Century Gothic" panose="020B0502020202020204" pitchFamily="34" charset="0"/>
            </a:rPr>
            <a:t>НЕБРЕЖНОСТЬ</a:t>
          </a:r>
        </a:p>
      </dsp:txBody>
      <dsp:txXfrm>
        <a:off x="8244295" y="3898442"/>
        <a:ext cx="2265629" cy="11328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CC4854-67E6-49B6-9CA8-80E72C2FF44B}">
      <dsp:nvSpPr>
        <dsp:cNvPr id="0" name=""/>
        <dsp:cNvSpPr/>
      </dsp:nvSpPr>
      <dsp:spPr>
        <a:xfrm>
          <a:off x="2590800" y="1884359"/>
          <a:ext cx="1417808" cy="492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065"/>
              </a:lnTo>
              <a:lnTo>
                <a:pt x="1417808" y="246065"/>
              </a:lnTo>
              <a:lnTo>
                <a:pt x="1417808" y="4921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1E3637-86AF-404D-A32B-0031E382FF1A}">
      <dsp:nvSpPr>
        <dsp:cNvPr id="0" name=""/>
        <dsp:cNvSpPr/>
      </dsp:nvSpPr>
      <dsp:spPr>
        <a:xfrm>
          <a:off x="1172991" y="1884359"/>
          <a:ext cx="1417808" cy="492131"/>
        </a:xfrm>
        <a:custGeom>
          <a:avLst/>
          <a:gdLst/>
          <a:ahLst/>
          <a:cxnLst/>
          <a:rect l="0" t="0" r="0" b="0"/>
          <a:pathLst>
            <a:path>
              <a:moveTo>
                <a:pt x="1417808" y="0"/>
              </a:moveTo>
              <a:lnTo>
                <a:pt x="1417808" y="246065"/>
              </a:lnTo>
              <a:lnTo>
                <a:pt x="0" y="246065"/>
              </a:lnTo>
              <a:lnTo>
                <a:pt x="0" y="4921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0B0D42-C381-4FAE-891B-327A562D1938}">
      <dsp:nvSpPr>
        <dsp:cNvPr id="0" name=""/>
        <dsp:cNvSpPr/>
      </dsp:nvSpPr>
      <dsp:spPr>
        <a:xfrm>
          <a:off x="736599" y="712616"/>
          <a:ext cx="3708400" cy="1171742"/>
        </a:xfrm>
        <a:prstGeom prst="rect">
          <a:avLst/>
        </a:prstGeom>
        <a:solidFill>
          <a:srgbClr val="A2A5B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latin typeface="Bahnschrift SemiBold Condensed" panose="020B0502040204020203" pitchFamily="34" charset="0"/>
            </a:rPr>
            <a:t>ПРАВОНАРУШЕНИЕ</a:t>
          </a:r>
        </a:p>
      </dsp:txBody>
      <dsp:txXfrm>
        <a:off x="736599" y="712616"/>
        <a:ext cx="3708400" cy="1171742"/>
      </dsp:txXfrm>
    </dsp:sp>
    <dsp:sp modelId="{FC793389-B74C-43A0-88CB-20B23EEEC52D}">
      <dsp:nvSpPr>
        <dsp:cNvPr id="0" name=""/>
        <dsp:cNvSpPr/>
      </dsp:nvSpPr>
      <dsp:spPr>
        <a:xfrm>
          <a:off x="1249" y="2376490"/>
          <a:ext cx="2343484" cy="1171742"/>
        </a:xfrm>
        <a:prstGeom prst="rect">
          <a:avLst/>
        </a:prstGeom>
        <a:solidFill>
          <a:srgbClr val="A2A5B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latin typeface="Bahnschrift SemiBold Condensed" panose="020B0502040204020203" pitchFamily="34" charset="0"/>
            </a:rPr>
            <a:t>ПРОСТУПОК</a:t>
          </a:r>
        </a:p>
      </dsp:txBody>
      <dsp:txXfrm>
        <a:off x="1249" y="2376490"/>
        <a:ext cx="2343484" cy="1171742"/>
      </dsp:txXfrm>
    </dsp:sp>
    <dsp:sp modelId="{353F4845-5E4B-4B54-B8CE-6CE95D2D5FE9}">
      <dsp:nvSpPr>
        <dsp:cNvPr id="0" name=""/>
        <dsp:cNvSpPr/>
      </dsp:nvSpPr>
      <dsp:spPr>
        <a:xfrm>
          <a:off x="2836865" y="2376490"/>
          <a:ext cx="2343484" cy="1171742"/>
        </a:xfrm>
        <a:prstGeom prst="rect">
          <a:avLst/>
        </a:prstGeom>
        <a:solidFill>
          <a:srgbClr val="A2A5B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latin typeface="Bahnschrift SemiBold Condensed" panose="020B0502040204020203" pitchFamily="34" charset="0"/>
            </a:rPr>
            <a:t>ПРЕСТУПЛЕНИЕ</a:t>
          </a:r>
        </a:p>
      </dsp:txBody>
      <dsp:txXfrm>
        <a:off x="2836865" y="2376490"/>
        <a:ext cx="2343484" cy="11717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EC9FD0-FB3A-427A-9B11-B9FDBEEB2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BE40875-C31F-4237-9168-202C7AFE85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9BF27D-A207-447E-BC48-41022465F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D697EA-4B22-4767-8978-7DF0B78A3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C442C5-0251-4754-BC5A-D4E9FECB8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447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D53BA-F09A-421D-9B69-7A4B8F36A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78048B-4E54-4716-A8DB-EBE9B1D24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586A12-7D6C-4780-A667-B21A29F8B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CDB12C-3807-4563-8598-015E208FC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540239-073E-4638-8F3D-CFB1A6C0C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506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C0480BB-3303-48A7-834C-F369CC773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B27E69-CFA5-48F9-9E2F-A6CAA382D1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16B692-96AB-4EC8-8D4C-77A6AA4B8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66B34C-C0FC-4799-9794-C8AE0F7B6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81834D-0C2E-45AA-B8D9-891FB4307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915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7903C1-C5B8-4541-8CDF-AC49D8013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D24DC0-15A4-4F1C-98F7-B4CACFE652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A02C3B-B50C-40FB-AE2B-C3CAA9667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5DC1F9-705E-4F20-A28A-A0D33B304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90ECC3-07AB-41EA-B524-9A277C475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581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48B192-B03C-44D6-8BE7-B7F12DDBA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3852B05-EAF4-476B-B133-BAF82FB52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E5EFA5-74D8-42F0-88E4-35BE6D00E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E5165D-D66B-4E05-963F-57A85E494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085BB0-B281-4332-B459-3FDD9AD95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918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780E5F-FC60-43E1-8562-1E2A1B5CB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12836C-188C-4757-BF66-18C257C2C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24B525-4B4E-4099-A739-023C95E72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89F09CE-1740-42BD-A8DB-AD2D75A01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26C65B-E9EE-4D43-A182-03E0D09F8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2CF5D1-4123-4DF5-8700-4D2CEC6F6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211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A5CF67-C02E-42DA-8896-7BAE1ABFB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24F8DD-2E0B-4037-8727-434B4F170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4F5294E-1E65-4AF4-8ADB-50D38DBE23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28E6E7B-9F0A-496D-B5C8-19C291D657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EA5D54F-D28D-4022-A449-C59646B956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45D78F2-9461-4CE9-A8C0-EB2D5C623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9825DE4-C2FF-4FE9-B89C-081D5406E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4723A78-C79D-4C9C-AB0F-BEBD97105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85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1C4557-641E-4D7F-A2BF-09EE46D14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9CBE169-A625-449A-BCD2-A1CE04A2F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48F852E-8453-4570-8E34-52165C669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81C9CBA-4DC5-44C0-8706-1C2FE8391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002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2B7062C-C095-46DA-B74E-D09EC7C28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2E827E-469D-4DF3-B072-2476957C0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1F51E88-2515-4547-BD43-557F9B9E5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78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5BB41-917C-4800-8301-8D4D565DC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37341D-32BB-407B-9E60-FDD04D7E7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5C908D6-C6DC-4BAD-AD33-C6708ED723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20C37F-5C4B-4B67-BBBE-C0ECD1061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D2755EF-ABB2-4345-867A-337D7E493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F842A90-9886-48E1-873D-D6A6EB3C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074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04FBD-EACC-4AC8-8454-CC146865F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26F3F9B-1075-4939-AD5E-6D66EEF4FC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8B46B25-40C6-478F-9D8D-96569C8A6E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3A26DBE-53A0-463B-9865-3915EDB8B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C8C8B8-904F-4184-B4AF-7B9B51DE6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4BF34ED-87B1-42BD-820E-B41E3F746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25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2DDB9-E9A1-496E-9C76-1FF4A36C7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FD7AFE-8C2B-4937-AF23-8643AEF653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C7315F-D612-4A42-93C4-0434E5F510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8DDBA-8D0D-4D65-98CE-3CF9C778625E}" type="datetimeFigureOut">
              <a:rPr lang="ru-RU" smtClean="0"/>
              <a:t>29.06.2023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AE9B31-967F-4428-8C76-23C37A8AE7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7449BD-A06A-4F60-8B50-CE0A24975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69DBE-84FC-46C8-BEFE-6FD4BEDC0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239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20991-magnifying-glass-clip-art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E8FD2D-90CE-476E-B1A7-BB8DF8907A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5657"/>
            <a:ext cx="9144000" cy="2334306"/>
          </a:xfrm>
          <a:solidFill>
            <a:srgbClr val="A2A5B6"/>
          </a:solidFill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ПРАВОНАРУШЕНИЕ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F72643-3146-4699-8B98-DAB47C0300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>
              <a:spcBef>
                <a:spcPct val="20000"/>
              </a:spcBef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Оксана Станиславовна Горностаева</a:t>
            </a:r>
          </a:p>
          <a:p>
            <a:pPr lvl="0" algn="r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учитель истории и обществознания</a:t>
            </a:r>
          </a:p>
          <a:p>
            <a:pPr lvl="0" algn="r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ГБОУ СОШ №235</a:t>
            </a:r>
          </a:p>
          <a:p>
            <a:pPr algn="r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им. Д. Д. Шостаковича </a:t>
            </a:r>
          </a:p>
          <a:p>
            <a:pPr lvl="0" algn="r">
              <a:lnSpc>
                <a:spcPct val="100000"/>
              </a:lnSpc>
              <a:spcBef>
                <a:spcPct val="20000"/>
              </a:spcBef>
              <a:defRPr/>
            </a:pPr>
            <a:endParaRPr lang="ru-RU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lvl="0" algn="r">
              <a:lnSpc>
                <a:spcPct val="100000"/>
              </a:lnSpc>
              <a:spcBef>
                <a:spcPct val="20000"/>
              </a:spcBef>
              <a:defRPr/>
            </a:pPr>
            <a:endParaRPr lang="ru-RU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49A9783-3A8E-4D99-932D-03B151F4382A}"/>
              </a:ext>
            </a:extLst>
          </p:cNvPr>
          <p:cNvSpPr/>
          <p:nvPr/>
        </p:nvSpPr>
        <p:spPr>
          <a:xfrm>
            <a:off x="4905610" y="6156269"/>
            <a:ext cx="238078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г. Санкт-Петербург</a:t>
            </a:r>
          </a:p>
          <a:p>
            <a:pPr lvl="0" algn="ctr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2023 г.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9819001-4423-46A1-A3DC-D028CA17D1B0}"/>
              </a:ext>
            </a:extLst>
          </p:cNvPr>
          <p:cNvSpPr/>
          <p:nvPr/>
        </p:nvSpPr>
        <p:spPr>
          <a:xfrm>
            <a:off x="595086" y="318203"/>
            <a:ext cx="110018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spc="300" dirty="0">
                <a:latin typeface="Century Gothic" panose="020B0502020202020204" pitchFamily="34" charset="0"/>
              </a:rPr>
              <a:t>КУРСЫ ПОВЫШЕНИЯ КВАЛИФИКАЦИИ </a:t>
            </a:r>
          </a:p>
          <a:p>
            <a:pPr algn="ctr"/>
            <a:r>
              <a:rPr lang="ru-RU" sz="1200" spc="300" dirty="0">
                <a:latin typeface="Century Gothic" panose="020B0502020202020204" pitchFamily="34" charset="0"/>
              </a:rPr>
              <a:t>ПОДГОТОВКА УЧАЩИХСЯ К ГИА ПО ОБЩЕСТВОЗНАНИЮ: НОВЫЕ МОДЕЛИ ЗАДАНИЙ</a:t>
            </a:r>
          </a:p>
        </p:txBody>
      </p:sp>
    </p:spTree>
    <p:extLst>
      <p:ext uri="{BB962C8B-B14F-4D97-AF65-F5344CB8AC3E}">
        <p14:creationId xmlns:p14="http://schemas.microsoft.com/office/powerpoint/2010/main" val="3627882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34D23-13E8-441F-82FC-30C3B0744FC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ВЫБЕРИТЕ ПРАВИЛЬНЫЙ ОТВЕТ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74704BF-438F-4EA0-AC65-E77428385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Bahnschrift SemiBold Condensed" panose="020B0502040204020203" pitchFamily="34" charset="0"/>
              </a:rPr>
              <a:t>Верны ли следующие суждения о правонарушении?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333F6F-2C03-46BA-8F5C-256A41F45D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41599"/>
            <a:ext cx="10512424" cy="1711327"/>
          </a:xfrm>
          <a:ln>
            <a:solidFill>
              <a:srgbClr val="A2A5B6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А. Правонарушения общественно вредны тем, что они дезорганизуют нормальный ритм жизнедеятельности общества.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Б. Противоправность есть объективное свойство правонарушения. 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7B24E13-358C-4D72-A16C-531F0E61AD35}"/>
              </a:ext>
            </a:extLst>
          </p:cNvPr>
          <p:cNvSpPr/>
          <p:nvPr/>
        </p:nvSpPr>
        <p:spPr>
          <a:xfrm>
            <a:off x="839788" y="4366081"/>
            <a:ext cx="5444898" cy="1817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верно только А</a:t>
            </a:r>
            <a:endParaRPr lang="ru-R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верно только Б</a:t>
            </a:r>
            <a:endParaRPr lang="ru-R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2DAB7C3-1AE4-432E-B62F-4E973A16ACA3}"/>
              </a:ext>
            </a:extLst>
          </p:cNvPr>
          <p:cNvSpPr/>
          <p:nvPr/>
        </p:nvSpPr>
        <p:spPr>
          <a:xfrm>
            <a:off x="6649584" y="4352926"/>
            <a:ext cx="4702628" cy="1716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верны оба суждения</a:t>
            </a:r>
            <a:endParaRPr lang="ru-R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+mj-lt"/>
                <a:ea typeface="Times New Roman" panose="02020603050405020304" pitchFamily="18" charset="0"/>
              </a:rPr>
              <a:t>оба суждения неверны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600" dirty="0">
              <a:latin typeface="+mj-lt"/>
            </a:endParaRPr>
          </a:p>
        </p:txBody>
      </p:sp>
      <p:pic>
        <p:nvPicPr>
          <p:cNvPr id="4098" name="DefaultOcx">
            <a:extLst>
              <a:ext uri="{FF2B5EF4-FFF2-40B4-BE49-F238E27FC236}">
                <a16:creationId xmlns:a16="http://schemas.microsoft.com/office/drawing/2014/main" id="{BB244893-C822-4795-AE0D-E06349186009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HTMLOption1">
            <a:extLst>
              <a:ext uri="{FF2B5EF4-FFF2-40B4-BE49-F238E27FC236}">
                <a16:creationId xmlns:a16="http://schemas.microsoft.com/office/drawing/2014/main" id="{628C79FF-E7C0-46F9-BF56-320F27500E9A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HTMLOption2">
            <a:extLst>
              <a:ext uri="{FF2B5EF4-FFF2-40B4-BE49-F238E27FC236}">
                <a16:creationId xmlns:a16="http://schemas.microsoft.com/office/drawing/2014/main" id="{AC93ABCA-740E-46AC-BBAD-F8A33320C3BD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HTMLOption3">
            <a:extLst>
              <a:ext uri="{FF2B5EF4-FFF2-40B4-BE49-F238E27FC236}">
                <a16:creationId xmlns:a16="http://schemas.microsoft.com/office/drawing/2014/main" id="{CE3E7F10-BC1B-4DB6-8608-F003420B94A8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HTMLOption4">
            <a:extLst>
              <a:ext uri="{FF2B5EF4-FFF2-40B4-BE49-F238E27FC236}">
                <a16:creationId xmlns:a16="http://schemas.microsoft.com/office/drawing/2014/main" id="{16CEBEBA-FE7C-4230-A5BE-CCA2EF72C19D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HTMLOption5">
            <a:extLst>
              <a:ext uri="{FF2B5EF4-FFF2-40B4-BE49-F238E27FC236}">
                <a16:creationId xmlns:a16="http://schemas.microsoft.com/office/drawing/2014/main" id="{F02E80D4-30C4-4C1C-9F18-BE9A6718D272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HTMLOption6">
            <a:extLst>
              <a:ext uri="{FF2B5EF4-FFF2-40B4-BE49-F238E27FC236}">
                <a16:creationId xmlns:a16="http://schemas.microsoft.com/office/drawing/2014/main" id="{17DF1BFA-334B-4C56-977B-512CFBDDAD4B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HTMLOption7">
            <a:extLst>
              <a:ext uri="{FF2B5EF4-FFF2-40B4-BE49-F238E27FC236}">
                <a16:creationId xmlns:a16="http://schemas.microsoft.com/office/drawing/2014/main" id="{E6893F4F-2BA1-4909-AB4B-1DE37D93F53F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764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B59B7D-6289-4B9C-BF6A-144142EAE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76589"/>
          </a:xfrm>
          <a:solidFill>
            <a:srgbClr val="A2A5B6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СРАВНИТЕ </a:t>
            </a:r>
            <a:b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ПРОСТУПОК И ПРЕСТУПЛЕНИЕ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23C7E8-16D5-4779-9BCF-80E488E503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0" y="5365070"/>
            <a:ext cx="10515599" cy="1060676"/>
          </a:xfrm>
          <a:ln w="9525">
            <a:solidFill>
              <a:srgbClr val="A2A5B6"/>
            </a:solidFill>
            <a:prstDash val="dash"/>
          </a:ln>
        </p:spPr>
        <p:txBody>
          <a:bodyPr anchor="ctr" anchorCtr="0">
            <a:normAutofit/>
          </a:bodyPr>
          <a:lstStyle/>
          <a:p>
            <a:r>
              <a:rPr lang="ru-RU" dirty="0">
                <a:latin typeface="+mj-lt"/>
              </a:rPr>
              <a:t>По какому признаку,  на ваш взгляд, можно разделить правонарушения на  </a:t>
            </a:r>
            <a:r>
              <a:rPr lang="ru-RU" b="1" dirty="0">
                <a:latin typeface="+mj-lt"/>
              </a:rPr>
              <a:t>проступки</a:t>
            </a:r>
            <a:r>
              <a:rPr lang="ru-RU" dirty="0">
                <a:latin typeface="+mj-lt"/>
              </a:rPr>
              <a:t> и </a:t>
            </a:r>
            <a:r>
              <a:rPr lang="ru-RU" b="1" dirty="0">
                <a:latin typeface="+mj-lt"/>
              </a:rPr>
              <a:t>преступления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F09CDA04-8CB5-42BF-84D9-6BCC3A07E90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49276085"/>
              </p:ext>
            </p:extLst>
          </p:nvPr>
        </p:nvGraphicFramePr>
        <p:xfrm>
          <a:off x="3428999" y="1422967"/>
          <a:ext cx="5181600" cy="4260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8724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18BA2-267D-41E2-9BD4-B6F49A8A39E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ПРОСТУПОК / ПРЕСТУПЛЕНИЕ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8CAF042-35FF-4D57-9279-B240AF6C87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7" r="33966"/>
          <a:stretch/>
        </p:blipFill>
        <p:spPr>
          <a:xfrm>
            <a:off x="838200" y="1797277"/>
            <a:ext cx="2529114" cy="469559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C7B22D7-3F34-400C-9308-551DE991BF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5" r="27246"/>
          <a:stretch/>
        </p:blipFill>
        <p:spPr>
          <a:xfrm>
            <a:off x="3508830" y="1797277"/>
            <a:ext cx="2543628" cy="46956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25E00D28-0F39-4E14-84A2-828148A911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7" r="24751"/>
          <a:stretch/>
        </p:blipFill>
        <p:spPr>
          <a:xfrm>
            <a:off x="6193973" y="1797273"/>
            <a:ext cx="2514601" cy="46956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6D6126C-3475-4261-BE2B-9F545F6367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2" t="315" r="10049"/>
          <a:stretch/>
        </p:blipFill>
        <p:spPr>
          <a:xfrm>
            <a:off x="8821062" y="1797273"/>
            <a:ext cx="2543628" cy="46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34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0F7BF05-3CE8-44AC-9437-E8385A42525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ГЛАВНОЕ РАЗЛИЧИЕ МЕЖДУ ПРЕСТУПЛЕНИЯМИ И ПРОСТУПКАМИ СОСТОИТ В СТЕПЕНИ ОБЩЕСТВЕННОЙ ОПАСНОСТИ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DF390B45-303D-46A9-805E-7C9997509B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latin typeface="Bahnschrift SemiBold Condensed" panose="020B0502040204020203" pitchFamily="34" charset="0"/>
              </a:rPr>
              <a:t>ПРОСТУПКИ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8D6DFECA-16FD-4A63-BB91-F0F908F56A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>
            <a:solidFill>
              <a:srgbClr val="A2A5B6"/>
            </a:solidFill>
            <a:prstDash val="dash"/>
          </a:ln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dirty="0">
                <a:latin typeface="+mj-lt"/>
              </a:rPr>
              <a:t>Виновно совершённое общественно вредное (а не опасное) противоправное деяние.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>
                <a:latin typeface="+mj-lt"/>
              </a:rPr>
              <a:t>Это </a:t>
            </a:r>
            <a:r>
              <a:rPr lang="ru-RU" b="1" dirty="0">
                <a:latin typeface="+mj-lt"/>
              </a:rPr>
              <a:t>менее опасные правонарушения</a:t>
            </a:r>
            <a:r>
              <a:rPr lang="ru-RU" dirty="0">
                <a:latin typeface="+mj-lt"/>
              </a:rPr>
              <a:t>, они могут совершаться в самых разных областях жизни: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1. Административные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2. Гражданско-правовые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3. Дисциплинарные и др.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432F7FE4-2E6F-462C-ADF4-C5E7CB9F29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latin typeface="Bahnschrift SemiBold Condensed" panose="020B0502040204020203" pitchFamily="34" charset="0"/>
              </a:rPr>
              <a:t>ПРЕСТУПЛЕНИЯ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64BB9DAE-C2B1-438B-8CB9-084759A782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solidFill>
            <a:srgbClr val="A2A5B6"/>
          </a:solidFill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dirty="0">
                <a:solidFill>
                  <a:schemeClr val="bg1"/>
                </a:solidFill>
                <a:latin typeface="+mj-lt"/>
              </a:rPr>
              <a:t>Общественно опасное действие, предусмотренное уголовным кодексом, наносящее вред и нарушающее закон.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Наиболее опасные правонарушения</a:t>
            </a:r>
            <a:r>
              <a:rPr lang="ru-RU" dirty="0">
                <a:solidFill>
                  <a:schemeClr val="bg1"/>
                </a:solidFill>
                <a:latin typeface="+mj-lt"/>
              </a:rPr>
              <a:t>, ответственность за которые наступает в соответствии с уголовным кодексом</a:t>
            </a:r>
          </a:p>
        </p:txBody>
      </p:sp>
    </p:spTree>
    <p:extLst>
      <p:ext uri="{BB962C8B-B14F-4D97-AF65-F5344CB8AC3E}">
        <p14:creationId xmlns:p14="http://schemas.microsoft.com/office/powerpoint/2010/main" val="2888189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F19AE4-4E5F-4CD7-AC42-04E860AAA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641012" cy="2334532"/>
          </a:xfrm>
          <a:solidFill>
            <a:srgbClr val="A2A5B6"/>
          </a:solidFill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УЧИТЕЛЬ РАССКАЗЫВАЛ НА УРОКЕ </a:t>
            </a:r>
            <a:b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О ПРАВОНАРУШЕНИЯХ. </a:t>
            </a:r>
            <a:b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СРАВНИТЕ ПРЕСТУПЛЕНИЕ И ПРОСТУПОК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5BADB683-BB06-4E35-9FF7-26FD5CAF46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699657"/>
            <a:ext cx="10641012" cy="899886"/>
          </a:xfrm>
        </p:spPr>
        <p:txBody>
          <a:bodyPr/>
          <a:lstStyle/>
          <a:p>
            <a:r>
              <a:rPr lang="ru-RU" dirty="0">
                <a:latin typeface="Bahnschrift SemiBold Condensed" panose="020B0502040204020203" pitchFamily="34" charset="0"/>
              </a:rPr>
              <a:t>Выберите и запишите в первую колонку таблицы порядковые номера черт сходства, а во вторую колонку – порядковые номера черт различия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483B5576-C498-482B-B4ED-D4962C189D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599543"/>
            <a:ext cx="5988929" cy="2590119"/>
          </a:xfrm>
          <a:ln>
            <a:solidFill>
              <a:srgbClr val="A2A5B6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+mj-lt"/>
              </a:rPr>
              <a:t>1)</a:t>
            </a:r>
            <a:r>
              <a:rPr lang="ru-RU" dirty="0">
                <a:latin typeface="+mj-lt"/>
              </a:rPr>
              <a:t> особая тяжесть последствий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2)</a:t>
            </a:r>
            <a:r>
              <a:rPr lang="ru-RU" dirty="0">
                <a:latin typeface="+mj-lt"/>
              </a:rPr>
              <a:t> противоправное деяние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3)</a:t>
            </a:r>
            <a:r>
              <a:rPr lang="ru-RU" dirty="0">
                <a:latin typeface="+mj-lt"/>
              </a:rPr>
              <a:t> уголовная ответственность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4)</a:t>
            </a:r>
            <a:r>
              <a:rPr lang="ru-RU" dirty="0">
                <a:latin typeface="+mj-lt"/>
              </a:rPr>
              <a:t> причинение вреда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A18ADFA7-C67A-48FA-8FC5-AB888860332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3"/>
          <a:stretch/>
        </p:blipFill>
        <p:spPr>
          <a:xfrm>
            <a:off x="6957305" y="3599543"/>
            <a:ext cx="4394907" cy="2590118"/>
          </a:xfrm>
        </p:spPr>
      </p:pic>
    </p:spTree>
    <p:extLst>
      <p:ext uri="{BB962C8B-B14F-4D97-AF65-F5344CB8AC3E}">
        <p14:creationId xmlns:p14="http://schemas.microsoft.com/office/powerpoint/2010/main" val="720008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34D23-13E8-441F-82FC-30C3B0744FC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ВЫБЕРИТЕ ПРАВИЛЬНЫЙ ОТВЕТ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74704BF-438F-4EA0-AC65-E77428385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sz="4800" dirty="0">
                <a:latin typeface="Bahnschrift SemiBold Condensed" panose="020B0502040204020203" pitchFamily="34" charset="0"/>
              </a:rPr>
              <a:t>Правонарушением является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333F6F-2C03-46BA-8F5C-256A41F45D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41600"/>
            <a:ext cx="10512424" cy="2307772"/>
          </a:xfrm>
          <a:ln>
            <a:solidFill>
              <a:srgbClr val="A2A5B6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+mj-lt"/>
              </a:rPr>
              <a:t>1)</a:t>
            </a:r>
            <a:r>
              <a:rPr lang="ru-RU" dirty="0">
                <a:latin typeface="+mj-lt"/>
              </a:rPr>
              <a:t>  находка клада старинных монет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 </a:t>
            </a:r>
            <a:r>
              <a:rPr lang="ru-RU" b="1" dirty="0">
                <a:latin typeface="+mj-lt"/>
              </a:rPr>
              <a:t>2)</a:t>
            </a:r>
            <a:r>
              <a:rPr lang="ru-RU" dirty="0">
                <a:latin typeface="+mj-lt"/>
              </a:rPr>
              <a:t>  дача ложных показаний в суде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 </a:t>
            </a:r>
            <a:r>
              <a:rPr lang="ru-RU" b="1" dirty="0">
                <a:latin typeface="+mj-lt"/>
              </a:rPr>
              <a:t>3)</a:t>
            </a:r>
            <a:r>
              <a:rPr lang="ru-RU" dirty="0">
                <a:latin typeface="+mj-lt"/>
              </a:rPr>
              <a:t>  нарушение слова, данного другу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 </a:t>
            </a:r>
            <a:r>
              <a:rPr lang="ru-RU" b="1" dirty="0">
                <a:latin typeface="+mj-lt"/>
              </a:rPr>
              <a:t>4)</a:t>
            </a:r>
            <a:r>
              <a:rPr lang="ru-RU" dirty="0">
                <a:latin typeface="+mj-lt"/>
              </a:rPr>
              <a:t>  утеря паспорта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63B3E71-D590-40F2-9072-448538816E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62" b="38898"/>
          <a:stretch/>
        </p:blipFill>
        <p:spPr>
          <a:xfrm>
            <a:off x="839789" y="5085897"/>
            <a:ext cx="10512423" cy="1130755"/>
          </a:xfrm>
          <a:prstGeom prst="rect">
            <a:avLst/>
          </a:prstGeom>
        </p:spPr>
      </p:pic>
      <p:pic>
        <p:nvPicPr>
          <p:cNvPr id="6146" name="DefaultOcx">
            <a:extLst>
              <a:ext uri="{FF2B5EF4-FFF2-40B4-BE49-F238E27FC236}">
                <a16:creationId xmlns:a16="http://schemas.microsoft.com/office/drawing/2014/main" id="{BED3C7EE-E579-4C07-A6DC-C5DAF7D4989A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HTMLOption1">
            <a:extLst>
              <a:ext uri="{FF2B5EF4-FFF2-40B4-BE49-F238E27FC236}">
                <a16:creationId xmlns:a16="http://schemas.microsoft.com/office/drawing/2014/main" id="{905DF243-A75F-4C08-8A19-8956706BDE6C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HTMLOption2">
            <a:extLst>
              <a:ext uri="{FF2B5EF4-FFF2-40B4-BE49-F238E27FC236}">
                <a16:creationId xmlns:a16="http://schemas.microsoft.com/office/drawing/2014/main" id="{3245211F-F02A-45F2-B9F1-73F26E9C669A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HTMLOption3">
            <a:extLst>
              <a:ext uri="{FF2B5EF4-FFF2-40B4-BE49-F238E27FC236}">
                <a16:creationId xmlns:a16="http://schemas.microsoft.com/office/drawing/2014/main" id="{D10B6A91-BDF0-413B-9593-153AFD67BD56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HTMLOption4">
            <a:extLst>
              <a:ext uri="{FF2B5EF4-FFF2-40B4-BE49-F238E27FC236}">
                <a16:creationId xmlns:a16="http://schemas.microsoft.com/office/drawing/2014/main" id="{A9316267-FF93-45DF-826B-BC4C1D5FE353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HTMLOption5">
            <a:extLst>
              <a:ext uri="{FF2B5EF4-FFF2-40B4-BE49-F238E27FC236}">
                <a16:creationId xmlns:a16="http://schemas.microsoft.com/office/drawing/2014/main" id="{E6E2B8BF-1D90-4772-B096-B3B4D87E0298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HTMLOption6">
            <a:extLst>
              <a:ext uri="{FF2B5EF4-FFF2-40B4-BE49-F238E27FC236}">
                <a16:creationId xmlns:a16="http://schemas.microsoft.com/office/drawing/2014/main" id="{CA3B7E59-DE09-4EF8-8673-210A86E1E1A8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HTMLOption7">
            <a:extLst>
              <a:ext uri="{FF2B5EF4-FFF2-40B4-BE49-F238E27FC236}">
                <a16:creationId xmlns:a16="http://schemas.microsoft.com/office/drawing/2014/main" id="{0CA62329-2919-4ED7-826D-EB3572D819A6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0918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34D23-13E8-441F-82FC-30C3B0744FC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ВЫБЕРИТЕ ПРАВИЛЬНЫЙ ОТВЕТ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74704BF-438F-4EA0-AC65-E77428385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Bahnschrift SemiBold Condensed" panose="020B0502040204020203" pitchFamily="34" charset="0"/>
              </a:rPr>
              <a:t>Что из перечисленного является преступлением?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333F6F-2C03-46BA-8F5C-256A41F45D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41600"/>
            <a:ext cx="10512424" cy="2307772"/>
          </a:xfrm>
          <a:ln>
            <a:solidFill>
              <a:srgbClr val="A2A5B6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+mj-lt"/>
              </a:rPr>
              <a:t>1)  </a:t>
            </a:r>
            <a:r>
              <a:rPr lang="ru-RU" dirty="0">
                <a:latin typeface="+mj-lt"/>
              </a:rPr>
              <a:t>причинение тяжкого вреда здоровью по неосторожности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2)  </a:t>
            </a:r>
            <a:r>
              <a:rPr lang="ru-RU" dirty="0">
                <a:latin typeface="+mj-lt"/>
              </a:rPr>
              <a:t>употребление лекарственных средств без назначения врача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3)  </a:t>
            </a:r>
            <a:r>
              <a:rPr lang="ru-RU" dirty="0">
                <a:latin typeface="+mj-lt"/>
              </a:rPr>
              <a:t>публикация в газете материала, критикующего деятельность парламента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4) </a:t>
            </a:r>
            <a:r>
              <a:rPr lang="ru-RU" dirty="0">
                <a:latin typeface="+mj-lt"/>
              </a:rPr>
              <a:t>несвоевременная оплата коммунальных услуг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63B3E71-D590-40F2-9072-448538816E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62" b="38898"/>
          <a:stretch/>
        </p:blipFill>
        <p:spPr>
          <a:xfrm>
            <a:off x="839789" y="5085897"/>
            <a:ext cx="10512423" cy="1130755"/>
          </a:xfrm>
          <a:prstGeom prst="rect">
            <a:avLst/>
          </a:prstGeom>
        </p:spPr>
      </p:pic>
      <p:pic>
        <p:nvPicPr>
          <p:cNvPr id="7170" name="DefaultOcx">
            <a:extLst>
              <a:ext uri="{FF2B5EF4-FFF2-40B4-BE49-F238E27FC236}">
                <a16:creationId xmlns:a16="http://schemas.microsoft.com/office/drawing/2014/main" id="{9C08DAB6-6AAF-4474-9DE5-9BA5B27F7B18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HTMLOption1">
            <a:extLst>
              <a:ext uri="{FF2B5EF4-FFF2-40B4-BE49-F238E27FC236}">
                <a16:creationId xmlns:a16="http://schemas.microsoft.com/office/drawing/2014/main" id="{FD352BD9-8880-4730-A729-3F7FD4F3C92A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HTMLOption2">
            <a:extLst>
              <a:ext uri="{FF2B5EF4-FFF2-40B4-BE49-F238E27FC236}">
                <a16:creationId xmlns:a16="http://schemas.microsoft.com/office/drawing/2014/main" id="{CC13D786-BEBD-4F11-9A9C-51CF6841E8AF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HTMLOption3">
            <a:extLst>
              <a:ext uri="{FF2B5EF4-FFF2-40B4-BE49-F238E27FC236}">
                <a16:creationId xmlns:a16="http://schemas.microsoft.com/office/drawing/2014/main" id="{39D7EE61-BC1B-4EE2-9187-C8FF74E28F09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HTMLOption4">
            <a:extLst>
              <a:ext uri="{FF2B5EF4-FFF2-40B4-BE49-F238E27FC236}">
                <a16:creationId xmlns:a16="http://schemas.microsoft.com/office/drawing/2014/main" id="{02609AC9-5070-4E3C-BF9F-3AC9EE2C963E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HTMLOption5">
            <a:extLst>
              <a:ext uri="{FF2B5EF4-FFF2-40B4-BE49-F238E27FC236}">
                <a16:creationId xmlns:a16="http://schemas.microsoft.com/office/drawing/2014/main" id="{E218A3C5-02F0-4D4A-8EAB-88BEFF8C93A7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HTMLOption6">
            <a:extLst>
              <a:ext uri="{FF2B5EF4-FFF2-40B4-BE49-F238E27FC236}">
                <a16:creationId xmlns:a16="http://schemas.microsoft.com/office/drawing/2014/main" id="{EB33FDD1-177B-4EC5-8F18-981589662013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HTMLOption7">
            <a:extLst>
              <a:ext uri="{FF2B5EF4-FFF2-40B4-BE49-F238E27FC236}">
                <a16:creationId xmlns:a16="http://schemas.microsoft.com/office/drawing/2014/main" id="{338B832F-CD5C-4E55-B394-03235E636CCC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425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34D23-13E8-441F-82FC-30C3B0744FC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ВЫБЕРИТЕ ПРАВИЛЬНЫЙ ОТВЕТ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74704BF-438F-4EA0-AC65-E77428385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Bahnschrift SemiBold Condensed" panose="020B0502040204020203" pitchFamily="34" charset="0"/>
              </a:rPr>
              <a:t>Что из перечисленного ниже является преступлением?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333F6F-2C03-46BA-8F5C-256A41F45D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41600"/>
            <a:ext cx="10512424" cy="2307772"/>
          </a:xfrm>
          <a:ln>
            <a:solidFill>
              <a:srgbClr val="A2A5B6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+mj-lt"/>
              </a:rPr>
              <a:t>1)</a:t>
            </a:r>
            <a:r>
              <a:rPr lang="ru-RU" dirty="0">
                <a:latin typeface="+mj-lt"/>
              </a:rPr>
              <a:t> неявка на работу бригады строителей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2)</a:t>
            </a:r>
            <a:r>
              <a:rPr lang="ru-RU" dirty="0">
                <a:latin typeface="+mj-lt"/>
              </a:rPr>
              <a:t> несанкционированный митинг у здания Государственной Думы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3)</a:t>
            </a:r>
            <a:r>
              <a:rPr lang="ru-RU" dirty="0">
                <a:latin typeface="+mj-lt"/>
              </a:rPr>
              <a:t> распитие спиртных напитков студентами в здании института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4)</a:t>
            </a:r>
            <a:r>
              <a:rPr lang="ru-RU" dirty="0">
                <a:latin typeface="+mj-lt"/>
              </a:rPr>
              <a:t> ложный звонок о заложенной в здании театра бомбе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63B3E71-D590-40F2-9072-448538816E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62" b="38898"/>
          <a:stretch/>
        </p:blipFill>
        <p:spPr>
          <a:xfrm>
            <a:off x="839789" y="5085897"/>
            <a:ext cx="10512423" cy="1130755"/>
          </a:xfrm>
          <a:prstGeom prst="rect">
            <a:avLst/>
          </a:prstGeom>
        </p:spPr>
      </p:pic>
      <p:pic>
        <p:nvPicPr>
          <p:cNvPr id="8194" name="DefaultOcx">
            <a:extLst>
              <a:ext uri="{FF2B5EF4-FFF2-40B4-BE49-F238E27FC236}">
                <a16:creationId xmlns:a16="http://schemas.microsoft.com/office/drawing/2014/main" id="{A24D0F7B-1E39-4635-BBE5-55041C6288A2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HTMLOption1">
            <a:extLst>
              <a:ext uri="{FF2B5EF4-FFF2-40B4-BE49-F238E27FC236}">
                <a16:creationId xmlns:a16="http://schemas.microsoft.com/office/drawing/2014/main" id="{F97049F3-C164-42E1-AB87-FE0CCC7664C1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HTMLOption2">
            <a:extLst>
              <a:ext uri="{FF2B5EF4-FFF2-40B4-BE49-F238E27FC236}">
                <a16:creationId xmlns:a16="http://schemas.microsoft.com/office/drawing/2014/main" id="{393FB92C-3862-4A81-887C-218FA27C2313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HTMLOption3">
            <a:extLst>
              <a:ext uri="{FF2B5EF4-FFF2-40B4-BE49-F238E27FC236}">
                <a16:creationId xmlns:a16="http://schemas.microsoft.com/office/drawing/2014/main" id="{3C187C80-28C7-4BE3-9FE3-8E0BCBC4D163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HTMLOption4">
            <a:extLst>
              <a:ext uri="{FF2B5EF4-FFF2-40B4-BE49-F238E27FC236}">
                <a16:creationId xmlns:a16="http://schemas.microsoft.com/office/drawing/2014/main" id="{6F839C51-E5B5-4818-8EC5-02E33F5B30D8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HTMLOption5">
            <a:extLst>
              <a:ext uri="{FF2B5EF4-FFF2-40B4-BE49-F238E27FC236}">
                <a16:creationId xmlns:a16="http://schemas.microsoft.com/office/drawing/2014/main" id="{AC4A0347-BDAC-4DDC-8A76-E147A8961388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HTMLOption6">
            <a:extLst>
              <a:ext uri="{FF2B5EF4-FFF2-40B4-BE49-F238E27FC236}">
                <a16:creationId xmlns:a16="http://schemas.microsoft.com/office/drawing/2014/main" id="{8588C724-D195-476B-AF8D-E4843507ADB5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HTMLOption7">
            <a:extLst>
              <a:ext uri="{FF2B5EF4-FFF2-40B4-BE49-F238E27FC236}">
                <a16:creationId xmlns:a16="http://schemas.microsoft.com/office/drawing/2014/main" id="{790C2C86-12E6-4899-B513-F2F13529DEA5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332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EE09564-1E37-417D-9E2B-3981E390B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063875"/>
          </a:xfrm>
          <a:solidFill>
            <a:srgbClr val="A2A5B6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ПРИВЛЕКАЯ ОБЩЕСТВОВЕДЧЕСКИЕ ЗНАНИЯ, СОСТАВЬТЕ КРАТКОЕ (НЕ БОЛЕЕ 5 ПРЕДЛОЖЕНИЙ) СООБЩЕНИЕ О ПРАВОНАРУШЕНИЯХ, ИСПОЛЬЗУЯ ВСЕ ПРИВЕДЁННЫЕ НИЖЕ ПОНЯТИЯ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3252115E-415D-46B5-8CFB-64B1AA9C9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99541"/>
            <a:ext cx="10515600" cy="2496459"/>
          </a:xfrm>
          <a:ln>
            <a:solidFill>
              <a:srgbClr val="A2A5B6"/>
            </a:solidFill>
            <a:prstDash val="dash"/>
          </a:ln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800" i="1" dirty="0">
                <a:latin typeface="+mj-lt"/>
              </a:rPr>
              <a:t>Общественная опасность, проступки, правонарушение, преступление</a:t>
            </a:r>
            <a:endParaRPr lang="ru-RU" sz="4800" dirty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784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240B0-C523-4D33-AA84-26E14DEE75F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ПОЯСНЕНИЕ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59C75B-AAE4-452F-A856-DC28FA5EABC8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A2A5B6"/>
            </a:solidFill>
            <a:prstDash val="dash"/>
          </a:ln>
        </p:spPr>
        <p:txBody>
          <a:bodyPr/>
          <a:lstStyle/>
          <a:p>
            <a:r>
              <a:rPr lang="ru-RU" b="1" dirty="0">
                <a:latin typeface="+mj-lt"/>
              </a:rPr>
              <a:t>Правонарушение</a:t>
            </a:r>
            <a:r>
              <a:rPr lang="ru-RU" dirty="0">
                <a:latin typeface="+mj-lt"/>
              </a:rPr>
              <a:t>  — это виновное противоправное деяние, влекущее юридическую ответственность. </a:t>
            </a:r>
          </a:p>
          <a:p>
            <a:r>
              <a:rPr lang="ru-RU" dirty="0">
                <a:latin typeface="+mj-lt"/>
              </a:rPr>
              <a:t>В зависимости от степени </a:t>
            </a:r>
            <a:r>
              <a:rPr lang="ru-RU" b="1" dirty="0">
                <a:latin typeface="+mj-lt"/>
              </a:rPr>
              <a:t>общественной опасности</a:t>
            </a:r>
            <a:r>
              <a:rPr lang="ru-RU" dirty="0">
                <a:latin typeface="+mj-lt"/>
              </a:rPr>
              <a:t> выделяют проступки и преступления. </a:t>
            </a:r>
          </a:p>
          <a:p>
            <a:r>
              <a:rPr lang="ru-RU" b="1" dirty="0">
                <a:latin typeface="+mj-lt"/>
              </a:rPr>
              <a:t>Проступки</a:t>
            </a:r>
            <a:r>
              <a:rPr lang="ru-RU" dirty="0">
                <a:latin typeface="+mj-lt"/>
              </a:rPr>
              <a:t> (гражданско-правовые, административные, дисциплинарные и др.) различаются в зависимости от того, в какой сфере жизни они были совершены, нормы какого права нарушены, какой вред причинён, какая ответственность следует. </a:t>
            </a:r>
          </a:p>
          <a:p>
            <a:r>
              <a:rPr lang="ru-RU" b="1" dirty="0">
                <a:latin typeface="+mj-lt"/>
              </a:rPr>
              <a:t>Преступлением</a:t>
            </a:r>
            <a:r>
              <a:rPr lang="ru-RU" dirty="0">
                <a:latin typeface="+mj-lt"/>
              </a:rPr>
              <a:t> называют общественно опасное деяние, запрещённое Уголовным кодексом РФ под угрозой наказания.</a:t>
            </a:r>
          </a:p>
        </p:txBody>
      </p:sp>
    </p:spTree>
    <p:extLst>
      <p:ext uri="{BB962C8B-B14F-4D97-AF65-F5344CB8AC3E}">
        <p14:creationId xmlns:p14="http://schemas.microsoft.com/office/powerpoint/2010/main" val="4148762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BFCE424-FA12-42DB-8D26-7EBEC3EDDD9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>
              <a:alpha val="76000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4100" dirty="0">
                <a:solidFill>
                  <a:schemeClr val="bg1"/>
                </a:solidFill>
                <a:latin typeface="Century Gothic" panose="020B0502020202020204" pitchFamily="34" charset="0"/>
              </a:rPr>
              <a:t>КАКОЕ СЛОВО ПРОПУЩЕНО В ЦИТАТЕ?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D7AC458B-20E1-4F87-9B4A-5806601872E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30" y="1824550"/>
            <a:ext cx="4352413" cy="4352413"/>
          </a:xfr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5D9E8D51-E5C2-4D08-845B-2E710B870F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63771" y="2115446"/>
            <a:ext cx="5490029" cy="4061517"/>
          </a:xfrm>
          <a:ln w="9525">
            <a:solidFill>
              <a:srgbClr val="A2A5B6"/>
            </a:solidFill>
            <a:prstDash val="dash"/>
          </a:ln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000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«Нет более вредного животного, чем человек, не следующий …..».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F095203-68CE-4471-A907-FF98938F30CB}"/>
              </a:ext>
            </a:extLst>
          </p:cNvPr>
          <p:cNvSpPr/>
          <p:nvPr/>
        </p:nvSpPr>
        <p:spPr>
          <a:xfrm>
            <a:off x="6333711" y="4450699"/>
            <a:ext cx="49662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+mj-lt"/>
              </a:rPr>
              <a:t>Джироламо Савонарола</a:t>
            </a:r>
          </a:p>
          <a:p>
            <a:pPr algn="r"/>
            <a:r>
              <a:rPr lang="ru-RU" dirty="0">
                <a:latin typeface="+mj-lt"/>
              </a:rPr>
              <a:t>Итальянский религиозный и политический деятель. Фактический правитель Флоренции с 1494 по 1498 год </a:t>
            </a:r>
          </a:p>
        </p:txBody>
      </p:sp>
    </p:spTree>
    <p:extLst>
      <p:ext uri="{BB962C8B-B14F-4D97-AF65-F5344CB8AC3E}">
        <p14:creationId xmlns:p14="http://schemas.microsoft.com/office/powerpoint/2010/main" val="1005077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65BEFB1A-DD1B-41E9-9E43-752D7E8C956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5" t="1" r="5377" b="15662"/>
          <a:stretch/>
        </p:blipFill>
        <p:spPr>
          <a:xfrm>
            <a:off x="6281271" y="365125"/>
            <a:ext cx="5148729" cy="3669846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FEE8B527-1F3E-46C6-AAFA-E3C3F5122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1270" y="4151085"/>
            <a:ext cx="5148729" cy="2025877"/>
          </a:xfrm>
          <a:ln>
            <a:solidFill>
              <a:srgbClr val="A2A5B6"/>
            </a:solidFill>
            <a:prstDash val="dash"/>
          </a:ln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б) с какого возраста человек подлежит уголовной ответственности за наиболее серьезные виды преступлений, а с какого за все?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AE2F566A-D3A8-4113-990B-3A4EB7BB3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5811838"/>
          </a:xfrm>
          <a:solidFill>
            <a:srgbClr val="A2A5B6"/>
          </a:solidFill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В СОВРЕМЕННОМ МИРЕ, </a:t>
            </a:r>
            <a:b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К СОЖАЛЕНИЮ,  МОЖНО ВСТРЕТИТЬ СЛУЧАИ НАРУШЕНИЯ ЗАКОНА</a:t>
            </a:r>
            <a:b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(СМ. ФОТОГРАФИЮ)</a:t>
            </a:r>
          </a:p>
        </p:txBody>
      </p:sp>
    </p:spTree>
    <p:extLst>
      <p:ext uri="{BB962C8B-B14F-4D97-AF65-F5344CB8AC3E}">
        <p14:creationId xmlns:p14="http://schemas.microsoft.com/office/powerpoint/2010/main" val="1377201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65BEFB1A-DD1B-41E9-9E43-752D7E8C956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5" r="5377"/>
          <a:stretch/>
        </p:blipFill>
        <p:spPr>
          <a:xfrm>
            <a:off x="6172200" y="1983581"/>
            <a:ext cx="5148729" cy="4351338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FEE8B527-1F3E-46C6-AAFA-E3C3F5122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30046" y="523081"/>
            <a:ext cx="5090883" cy="1320233"/>
          </a:xfrm>
          <a:ln>
            <a:solidFill>
              <a:srgbClr val="A2A5B6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2.  Каким образом государство карает за совершение правонарушения?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A977387A-0E9A-433F-B1D7-5A6545FC9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56" y="523081"/>
            <a:ext cx="5257800" cy="5811838"/>
          </a:xfrm>
          <a:solidFill>
            <a:srgbClr val="A2A5B6"/>
          </a:solidFill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В СОВРЕМЕННОМ МИРЕ, </a:t>
            </a:r>
            <a:b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К СОЖАЛЕНИЮ,  МОЖНО ВСТРЕТИТЬ СЛУЧАИ НАРУШЕНИЯ ЗАКОНА</a:t>
            </a:r>
            <a:b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(СМ. ФОТОГРАФИЮ)</a:t>
            </a:r>
          </a:p>
        </p:txBody>
      </p:sp>
    </p:spTree>
    <p:extLst>
      <p:ext uri="{BB962C8B-B14F-4D97-AF65-F5344CB8AC3E}">
        <p14:creationId xmlns:p14="http://schemas.microsoft.com/office/powerpoint/2010/main" val="21831855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11E35F-1A33-4910-B5DB-69A7EC41EF7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ЮРИДИЧЕСКАЯ ОТВЕТСТВЕННОСТЬ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6932BA-BA07-4090-92DE-678EA87F4B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4270830" cy="4476347"/>
          </a:xfrm>
          <a:solidFill>
            <a:schemeClr val="bg1"/>
          </a:solidFill>
          <a:ln>
            <a:solidFill>
              <a:srgbClr val="A2A5B6"/>
            </a:solidFill>
            <a:prstDash val="dash"/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3600" dirty="0">
                <a:latin typeface="+mj-lt"/>
              </a:rPr>
              <a:t>применение мер государственного принуждения к виновному лицу за совершённое правонарушение</a:t>
            </a:r>
            <a:endParaRPr lang="ru-RU" dirty="0">
              <a:latin typeface="+mj-lt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0C3039C-E22C-43B3-A669-5D48A999D51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3"/>
          <a:stretch/>
        </p:blipFill>
        <p:spPr>
          <a:xfrm>
            <a:off x="5297714" y="1812392"/>
            <a:ext cx="6056086" cy="4489580"/>
          </a:xfrm>
        </p:spPr>
      </p:pic>
    </p:spTree>
    <p:extLst>
      <p:ext uri="{BB962C8B-B14F-4D97-AF65-F5344CB8AC3E}">
        <p14:creationId xmlns:p14="http://schemas.microsoft.com/office/powerpoint/2010/main" val="948383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F16579-7206-4F57-8CFD-F33A31EB63F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ЭТО НАДО ЗАПОМНИТЬ!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28BD2B-677D-4DE5-AD16-51E0600605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4351338"/>
          </a:xfrm>
          <a:ln>
            <a:solidFill>
              <a:srgbClr val="A2A5B6"/>
            </a:solidFill>
            <a:prstDash val="dash"/>
          </a:ln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+mj-lt"/>
              </a:rPr>
              <a:t>Правонарушение</a:t>
            </a:r>
            <a:r>
              <a:rPr lang="ru-RU" dirty="0">
                <a:latin typeface="+mj-lt"/>
              </a:rPr>
              <a:t> - это общественно опасное виновное деяние, противоречащее нормам права и наносящее вред обществу.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+mj-lt"/>
              </a:rPr>
              <a:t>Правонарушение характеризуется следующими </a:t>
            </a:r>
            <a:r>
              <a:rPr lang="ru-RU" b="1" dirty="0">
                <a:latin typeface="+mj-lt"/>
              </a:rPr>
              <a:t>признаками</a:t>
            </a:r>
            <a:r>
              <a:rPr lang="ru-RU" dirty="0">
                <a:latin typeface="+mj-lt"/>
              </a:rPr>
              <a:t>: </a:t>
            </a:r>
          </a:p>
          <a:p>
            <a:r>
              <a:rPr lang="ru-RU" dirty="0">
                <a:latin typeface="+mj-lt"/>
              </a:rPr>
              <a:t>может выражаться либо в действии, либо в бездействии;</a:t>
            </a:r>
          </a:p>
          <a:p>
            <a:r>
              <a:rPr lang="ru-RU" dirty="0">
                <a:latin typeface="+mj-lt"/>
              </a:rPr>
              <a:t>противоречит нормам права; </a:t>
            </a:r>
          </a:p>
          <a:p>
            <a:r>
              <a:rPr lang="ru-RU" dirty="0">
                <a:latin typeface="+mj-lt"/>
              </a:rPr>
              <a:t>является виновным поведением; </a:t>
            </a:r>
          </a:p>
          <a:p>
            <a:r>
              <a:rPr lang="ru-RU" dirty="0">
                <a:latin typeface="+mj-lt"/>
              </a:rPr>
              <a:t>носит общественно опасный характер.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ru-RU" dirty="0">
                <a:latin typeface="+mj-lt"/>
              </a:rPr>
              <a:t>Все правонарушения делятся на </a:t>
            </a:r>
            <a:r>
              <a:rPr lang="ru-RU" b="1" dirty="0">
                <a:latin typeface="+mj-lt"/>
              </a:rPr>
              <a:t>преступления</a:t>
            </a:r>
            <a:r>
              <a:rPr lang="ru-RU" dirty="0">
                <a:latin typeface="+mj-lt"/>
              </a:rPr>
              <a:t> и </a:t>
            </a:r>
            <a:r>
              <a:rPr lang="ru-RU" b="1" dirty="0">
                <a:latin typeface="+mj-lt"/>
              </a:rPr>
              <a:t>проступки</a:t>
            </a:r>
            <a:r>
              <a:rPr lang="ru-RU" dirty="0">
                <a:latin typeface="+mj-lt"/>
              </a:rPr>
              <a:t>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ru-RU" b="1" dirty="0">
                <a:latin typeface="+mj-lt"/>
              </a:rPr>
              <a:t>Преступлениями</a:t>
            </a:r>
            <a:r>
              <a:rPr lang="ru-RU" dirty="0">
                <a:latin typeface="+mj-lt"/>
              </a:rPr>
              <a:t> признаются общественно опасные деяния, причиняющие большой вред обществу, государству, личности, предусмотренные</a:t>
            </a:r>
          </a:p>
        </p:txBody>
      </p:sp>
    </p:spTree>
    <p:extLst>
      <p:ext uri="{BB962C8B-B14F-4D97-AF65-F5344CB8AC3E}">
        <p14:creationId xmlns:p14="http://schemas.microsoft.com/office/powerpoint/2010/main" val="39707809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F16579-7206-4F57-8CFD-F33A31EB63F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ЭТО НАДО ЗАПОМНИТЬ!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28BD2B-677D-4DE5-AD16-51E0600605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4351338"/>
          </a:xfrm>
          <a:ln>
            <a:solidFill>
              <a:srgbClr val="A2A5B6"/>
            </a:solidFill>
            <a:prstDash val="dash"/>
          </a:ln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ru-RU" dirty="0">
                <a:latin typeface="+mj-lt"/>
              </a:rPr>
              <a:t>Различают следующие разновидности проступков:</a:t>
            </a:r>
          </a:p>
          <a:p>
            <a:r>
              <a:rPr lang="ru-RU" dirty="0">
                <a:latin typeface="+mj-lt"/>
              </a:rPr>
              <a:t>административные;</a:t>
            </a:r>
          </a:p>
          <a:p>
            <a:r>
              <a:rPr lang="ru-RU" dirty="0">
                <a:latin typeface="+mj-lt"/>
              </a:rPr>
              <a:t>дисциплинарные;</a:t>
            </a:r>
          </a:p>
          <a:p>
            <a:r>
              <a:rPr lang="ru-RU" dirty="0">
                <a:latin typeface="+mj-lt"/>
              </a:rPr>
              <a:t>материальные;</a:t>
            </a:r>
          </a:p>
          <a:p>
            <a:r>
              <a:rPr lang="ru-RU" dirty="0">
                <a:latin typeface="+mj-lt"/>
              </a:rPr>
              <a:t>гражданские (имущественные) и др.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ru-RU" dirty="0">
                <a:latin typeface="+mj-lt"/>
              </a:rPr>
              <a:t>Причинами правонарушений являются дефекты в сознании людей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ru-RU" dirty="0">
                <a:latin typeface="+mj-lt"/>
              </a:rPr>
              <a:t>Условия правонарушений - это отрицательные обстоятельства, имеющие место в социальной действительности, или многочисленные неправильно разрешённые конкретные жизненные ситуации, которые человек наблюдал или в которых он участвовал.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922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52306170-9789-4435-8DD8-4F85064D984B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638"/>
            <a:ext cx="12482513" cy="7021512"/>
          </a:xfrm>
        </p:spPr>
      </p:pic>
    </p:spTree>
    <p:extLst>
      <p:ext uri="{BB962C8B-B14F-4D97-AF65-F5344CB8AC3E}">
        <p14:creationId xmlns:p14="http://schemas.microsoft.com/office/powerpoint/2010/main" val="4088613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BFCE424-FA12-42DB-8D26-7EBEC3EDDD9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>
              <a:alpha val="76000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4100" dirty="0">
                <a:solidFill>
                  <a:schemeClr val="bg1"/>
                </a:solidFill>
                <a:latin typeface="Century Gothic" panose="020B0502020202020204" pitchFamily="34" charset="0"/>
              </a:rPr>
              <a:t>ПОЧЕМУ ВАЖНО СОБЛЮДАТЬ ЗАКОНЫ?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D7AC458B-20E1-4F87-9B4A-5806601872E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30" y="1824550"/>
            <a:ext cx="4352413" cy="4352413"/>
          </a:xfr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5D9E8D51-E5C2-4D08-845B-2E710B870F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63771" y="2115446"/>
            <a:ext cx="5490029" cy="4061517"/>
          </a:xfrm>
          <a:ln w="9525">
            <a:solidFill>
              <a:srgbClr val="A2A5B6"/>
            </a:solidFill>
            <a:prstDash val="dash"/>
          </a:ln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000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«Нет более вредного животного, чем человек, не следующий </a:t>
            </a:r>
            <a:r>
              <a:rPr lang="ru-RU" b="1" dirty="0">
                <a:latin typeface="+mj-lt"/>
              </a:rPr>
              <a:t>законам</a:t>
            </a:r>
            <a:r>
              <a:rPr lang="ru-RU" dirty="0">
                <a:latin typeface="+mj-lt"/>
              </a:rPr>
              <a:t>».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F095203-68CE-4471-A907-FF98938F30CB}"/>
              </a:ext>
            </a:extLst>
          </p:cNvPr>
          <p:cNvSpPr/>
          <p:nvPr/>
        </p:nvSpPr>
        <p:spPr>
          <a:xfrm>
            <a:off x="6333711" y="4450699"/>
            <a:ext cx="49662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+mj-lt"/>
              </a:rPr>
              <a:t>Джироламо Савонарола</a:t>
            </a:r>
          </a:p>
          <a:p>
            <a:pPr algn="r"/>
            <a:r>
              <a:rPr lang="ru-RU" dirty="0">
                <a:latin typeface="+mj-lt"/>
              </a:rPr>
              <a:t>Итальянский религиозный и политический деятель. Фактический правитель Флоренции с 1494 по 1498 год </a:t>
            </a:r>
          </a:p>
        </p:txBody>
      </p:sp>
    </p:spTree>
    <p:extLst>
      <p:ext uri="{BB962C8B-B14F-4D97-AF65-F5344CB8AC3E}">
        <p14:creationId xmlns:p14="http://schemas.microsoft.com/office/powerpoint/2010/main" val="3094945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1DA946-CC6A-4317-9B21-E402F1E5A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5811838"/>
          </a:xfrm>
          <a:solidFill>
            <a:srgbClr val="A2A5B6"/>
          </a:solidFill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В СОВРЕМЕННОМ МИРЕ, </a:t>
            </a:r>
            <a:b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К СОЖАЛЕНИЮ,  МОЖНО ВСТРЕТИТЬ СЛУЧАИ НАРУШЕНИЯ ЗАКОНА</a:t>
            </a:r>
            <a:b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(СМ. ФОТОГРАФИЮ)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5BEFB1A-DD1B-41E9-9E43-752D7E8C956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5" t="6745" r="5377" b="1611"/>
          <a:stretch/>
        </p:blipFill>
        <p:spPr>
          <a:xfrm>
            <a:off x="6205073" y="351971"/>
            <a:ext cx="5148729" cy="3987800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FEE8B527-1F3E-46C6-AAFA-E3C3F5122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4455886"/>
            <a:ext cx="5181600" cy="1721077"/>
          </a:xfrm>
          <a:ln>
            <a:solidFill>
              <a:srgbClr val="A2A5B6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 1. Как Вы думаете: 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что такое </a:t>
            </a:r>
            <a:r>
              <a:rPr lang="ru-RU" b="1" dirty="0">
                <a:latin typeface="+mj-lt"/>
              </a:rPr>
              <a:t>правонарушение</a:t>
            </a:r>
            <a:r>
              <a:rPr lang="ru-RU" dirty="0">
                <a:latin typeface="+mj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58385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61D548-C8D2-4085-8C96-CB3843DF541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ПРАВОНАРУШЕНИЕ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E8BB7D-BCBF-48CD-A55C-8FB56E7BB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2655208"/>
          </a:xfrm>
          <a:solidFill>
            <a:srgbClr val="A2A5B6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+mj-lt"/>
              </a:rPr>
              <a:t>это общественно опасное, противоправное, виновное деяние, противоречащее нормам права и за которое установлена юридическая ответственность </a:t>
            </a:r>
            <a:br>
              <a:rPr lang="ru-RU" sz="3600" dirty="0">
                <a:latin typeface="+mj-lt"/>
              </a:rPr>
            </a:br>
            <a:endParaRPr lang="ru-RU" sz="3600" dirty="0">
              <a:latin typeface="+mj-lt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C6E210-B4D7-4D5B-9CE0-89D4812B2B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2655208"/>
          </a:xfrm>
          <a:ln>
            <a:solidFill>
              <a:srgbClr val="A2A5B6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   </a:t>
            </a:r>
            <a:r>
              <a:rPr lang="ru-RU" dirty="0">
                <a:latin typeface="+mj-lt"/>
              </a:rPr>
              <a:t>Найдите в определении видовые признаки правонарушения</a:t>
            </a:r>
            <a:r>
              <a:rPr lang="en-US" dirty="0">
                <a:latin typeface="+mj-lt"/>
              </a:rPr>
              <a:t> </a:t>
            </a:r>
            <a:r>
              <a:rPr lang="ru-RU" dirty="0">
                <a:latin typeface="+mj-lt"/>
              </a:rPr>
              <a:t>и запишите их в тетрадь.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   </a:t>
            </a:r>
            <a:r>
              <a:rPr lang="ru-RU" dirty="0">
                <a:latin typeface="+mj-lt"/>
              </a:rPr>
              <a:t>Сравните полученные результаты с результатами соседа по парте. 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019B97-CB73-4761-B6A5-84860C155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6000" y="1760537"/>
            <a:ext cx="551543" cy="55154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E89DEA-3280-4568-96A3-3793E7D7D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246586" y="3153228"/>
            <a:ext cx="551543" cy="55154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3F94473-3D1F-4AA7-9A0F-9610521B78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5" t="36319" r="625" b="25197"/>
          <a:stretch/>
        </p:blipFill>
        <p:spPr>
          <a:xfrm>
            <a:off x="2438400" y="4588415"/>
            <a:ext cx="8915400" cy="18885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9F72ADC-8CB1-4C20-8EB1-8EF9EDC2336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5" t="36319" r="625" b="25197"/>
          <a:stretch/>
        </p:blipFill>
        <p:spPr>
          <a:xfrm flipH="1">
            <a:off x="838200" y="4578026"/>
            <a:ext cx="8915400" cy="188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983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3EDEE5-9896-463D-AAFB-29BBF6417F3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ОСНОВНЫЕ ПРИЗНАКИ ПРАВОНАРУШЕНИЯ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66ECBE-6E2E-498D-94B6-ED0017C34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6622144" cy="3299278"/>
          </a:xfrm>
          <a:ln>
            <a:solidFill>
              <a:srgbClr val="A2A5B6"/>
            </a:solidFill>
            <a:prstDash val="dash"/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>
                <a:latin typeface="+mj-lt"/>
              </a:rPr>
              <a:t>1) Это </a:t>
            </a:r>
            <a:r>
              <a:rPr lang="ru-RU" b="1" dirty="0">
                <a:latin typeface="+mj-lt"/>
              </a:rPr>
              <a:t>деяние</a:t>
            </a:r>
            <a:r>
              <a:rPr lang="ru-RU" dirty="0">
                <a:latin typeface="+mj-lt"/>
              </a:rPr>
              <a:t> (действие или бездействие)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>
                <a:latin typeface="+mj-lt"/>
              </a:rPr>
              <a:t>2) </a:t>
            </a:r>
            <a:r>
              <a:rPr lang="ru-RU" b="1" dirty="0">
                <a:latin typeface="+mj-lt"/>
              </a:rPr>
              <a:t>Противоправное</a:t>
            </a:r>
            <a:r>
              <a:rPr lang="ru-RU" dirty="0">
                <a:latin typeface="+mj-lt"/>
              </a:rPr>
              <a:t> деяние            (нарушающее нормы права)</a:t>
            </a:r>
            <a:br>
              <a:rPr lang="ru-RU" dirty="0">
                <a:latin typeface="+mj-lt"/>
              </a:rPr>
            </a:br>
            <a:r>
              <a:rPr lang="ru-RU" dirty="0">
                <a:latin typeface="+mj-lt"/>
              </a:rPr>
              <a:t>3) </a:t>
            </a:r>
            <a:r>
              <a:rPr lang="ru-RU" b="1" dirty="0">
                <a:latin typeface="+mj-lt"/>
              </a:rPr>
              <a:t>Виновное</a:t>
            </a:r>
            <a:r>
              <a:rPr lang="ru-RU" dirty="0">
                <a:latin typeface="+mj-lt"/>
              </a:rPr>
              <a:t> деяние (у человека был выбор: совершать или не совершать правонарушение)</a:t>
            </a:r>
            <a:br>
              <a:rPr lang="ru-RU" dirty="0">
                <a:latin typeface="+mj-lt"/>
              </a:rPr>
            </a:br>
            <a:r>
              <a:rPr lang="ru-RU" dirty="0">
                <a:latin typeface="+mj-lt"/>
              </a:rPr>
              <a:t>4) Общественно </a:t>
            </a:r>
            <a:r>
              <a:rPr lang="ru-RU" b="1" dirty="0">
                <a:latin typeface="+mj-lt"/>
              </a:rPr>
              <a:t>опасное</a:t>
            </a:r>
            <a:r>
              <a:rPr lang="ru-RU" dirty="0">
                <a:latin typeface="+mj-lt"/>
              </a:rPr>
              <a:t> деяние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F4D3C-1D80-4AC5-9D24-7850BFC43F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19197" y="5124903"/>
            <a:ext cx="10134603" cy="116114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Bahnschrift SemiBold Condensed" panose="020B0502040204020203" pitchFamily="34" charset="0"/>
              </a:rPr>
              <a:t>Человек может быть привлечён к юридической ответственности</a:t>
            </a:r>
            <a:br>
              <a:rPr lang="ru-RU" sz="3600" dirty="0">
                <a:latin typeface="Bahnschrift SemiBold Condensed" panose="020B0502040204020203" pitchFamily="34" charset="0"/>
              </a:rPr>
            </a:br>
            <a:r>
              <a:rPr lang="ru-RU" sz="3600" dirty="0">
                <a:latin typeface="Bahnschrift SemiBold Condensed" panose="020B0502040204020203" pitchFamily="34" charset="0"/>
              </a:rPr>
              <a:t>только при наличии всех признаков правонарушения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D4204C-7475-4EB8-849E-60F7DDB3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10" y="4972502"/>
            <a:ext cx="1465943" cy="14659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2CB0419-180E-4649-9AB2-9462BBBBF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419" y="1843089"/>
            <a:ext cx="5865382" cy="329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155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9272471-3CC1-4048-BCC8-75058C99822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78654564"/>
              </p:ext>
            </p:extLst>
          </p:nvPr>
        </p:nvGraphicFramePr>
        <p:xfrm>
          <a:off x="838200" y="-493485"/>
          <a:ext cx="10515600" cy="5712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F489CDA-E1B7-4CD2-A0F8-546D233FB47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33"/>
          <a:stretch/>
        </p:blipFill>
        <p:spPr>
          <a:xfrm>
            <a:off x="838199" y="4601029"/>
            <a:ext cx="10515600" cy="179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15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34D23-13E8-441F-82FC-30C3B0744FC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ВЫБЕРИТЕ ПРАВИЛЬНЫЙ ОТВЕТ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74704BF-438F-4EA0-AC65-E77428385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Bahnschrift SemiBold Condensed" panose="020B0502040204020203" pitchFamily="34" charset="0"/>
              </a:rPr>
              <a:t>Какие термины относятся к понятию «правонарушение»?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333F6F-2C03-46BA-8F5C-256A41F45D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41600"/>
            <a:ext cx="10512424" cy="2307772"/>
          </a:xfrm>
          <a:ln>
            <a:solidFill>
              <a:srgbClr val="A2A5B6"/>
            </a:solidFill>
            <a:prstDash val="dash"/>
          </a:ln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+mj-lt"/>
              </a:rPr>
              <a:t>1)</a:t>
            </a:r>
            <a:r>
              <a:rPr lang="ru-RU" dirty="0">
                <a:latin typeface="+mj-lt"/>
              </a:rPr>
              <a:t> добро и зло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2)</a:t>
            </a:r>
            <a:r>
              <a:rPr lang="ru-RU" dirty="0">
                <a:latin typeface="+mj-lt"/>
              </a:rPr>
              <a:t> высшая юридическая сила, всенародное голосование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3)</a:t>
            </a:r>
            <a:r>
              <a:rPr lang="ru-RU" dirty="0">
                <a:latin typeface="+mj-lt"/>
              </a:rPr>
              <a:t> противоправность, виновность</a:t>
            </a:r>
          </a:p>
          <a:p>
            <a:pPr marL="0" indent="0">
              <a:buNone/>
            </a:pPr>
            <a:r>
              <a:rPr lang="ru-RU" b="1" dirty="0">
                <a:latin typeface="+mj-lt"/>
              </a:rPr>
              <a:t>4)</a:t>
            </a:r>
            <a:r>
              <a:rPr lang="ru-RU" dirty="0">
                <a:latin typeface="+mj-lt"/>
              </a:rPr>
              <a:t> нормативность, формальная определенность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63B3E71-D590-40F2-9072-448538816E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62" b="38898"/>
          <a:stretch/>
        </p:blipFill>
        <p:spPr>
          <a:xfrm>
            <a:off x="839789" y="5085897"/>
            <a:ext cx="10512423" cy="1130755"/>
          </a:xfrm>
          <a:prstGeom prst="rect">
            <a:avLst/>
          </a:prstGeom>
        </p:spPr>
      </p:pic>
      <p:pic>
        <p:nvPicPr>
          <p:cNvPr id="2049" name="DefaultOcx">
            <a:extLst>
              <a:ext uri="{FF2B5EF4-FFF2-40B4-BE49-F238E27FC236}">
                <a16:creationId xmlns:a16="http://schemas.microsoft.com/office/drawing/2014/main" id="{9785E746-612B-4600-A534-A62D8AD0A71A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HTMLOption1">
            <a:extLst>
              <a:ext uri="{FF2B5EF4-FFF2-40B4-BE49-F238E27FC236}">
                <a16:creationId xmlns:a16="http://schemas.microsoft.com/office/drawing/2014/main" id="{CE18A236-ABE8-4584-975B-03523D94F134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HTMLOption2">
            <a:extLst>
              <a:ext uri="{FF2B5EF4-FFF2-40B4-BE49-F238E27FC236}">
                <a16:creationId xmlns:a16="http://schemas.microsoft.com/office/drawing/2014/main" id="{A2529BDB-A51D-41AE-8A5E-C7294625AF5C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HTMLOption3">
            <a:extLst>
              <a:ext uri="{FF2B5EF4-FFF2-40B4-BE49-F238E27FC236}">
                <a16:creationId xmlns:a16="http://schemas.microsoft.com/office/drawing/2014/main" id="{141A2556-4199-4EA5-8146-E3DCDE5BE2D6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HTMLOption4">
            <a:extLst>
              <a:ext uri="{FF2B5EF4-FFF2-40B4-BE49-F238E27FC236}">
                <a16:creationId xmlns:a16="http://schemas.microsoft.com/office/drawing/2014/main" id="{7CEDDA56-00C8-42B2-809E-7C2064B0543A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HTMLOption5">
            <a:extLst>
              <a:ext uri="{FF2B5EF4-FFF2-40B4-BE49-F238E27FC236}">
                <a16:creationId xmlns:a16="http://schemas.microsoft.com/office/drawing/2014/main" id="{0923FFE6-F6C5-4AD8-A95A-380199B18E02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HTMLOption6">
            <a:extLst>
              <a:ext uri="{FF2B5EF4-FFF2-40B4-BE49-F238E27FC236}">
                <a16:creationId xmlns:a16="http://schemas.microsoft.com/office/drawing/2014/main" id="{49BDC5BF-D675-4ACA-AB58-5D8677AEF30A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HTMLOption7">
            <a:extLst>
              <a:ext uri="{FF2B5EF4-FFF2-40B4-BE49-F238E27FC236}">
                <a16:creationId xmlns:a16="http://schemas.microsoft.com/office/drawing/2014/main" id="{A1E9A238-9E6A-46FF-87CD-194EC082E042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269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34D23-13E8-441F-82FC-30C3B0744FC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A2A5B6"/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ВЫБЕРИТЕ ПРАВИЛЬНЫЙ ОТВЕТ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74704BF-438F-4EA0-AC65-E77428385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Bahnschrift SemiBold Condensed" panose="020B0502040204020203" pitchFamily="34" charset="0"/>
              </a:rPr>
              <a:t>Верны ли следующие суждения о правонарушении?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333F6F-2C03-46BA-8F5C-256A41F45D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41599"/>
            <a:ext cx="10512424" cy="1711327"/>
          </a:xfrm>
          <a:ln>
            <a:solidFill>
              <a:srgbClr val="A2A5B6"/>
            </a:solidFill>
            <a:prstDash val="dash"/>
          </a:ln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А. Правонарушением может быть как действие, так и бездействие.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Б. Правонарушение может иметь место и в том случае, если не нарушена норма права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7B24E13-358C-4D72-A16C-531F0E61AD35}"/>
              </a:ext>
            </a:extLst>
          </p:cNvPr>
          <p:cNvSpPr/>
          <p:nvPr/>
        </p:nvSpPr>
        <p:spPr>
          <a:xfrm>
            <a:off x="839788" y="4366081"/>
            <a:ext cx="5444898" cy="1817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верно только А</a:t>
            </a:r>
            <a:endParaRPr lang="ru-R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верно только Б</a:t>
            </a:r>
            <a:endParaRPr lang="ru-R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2DAB7C3-1AE4-432E-B62F-4E973A16ACA3}"/>
              </a:ext>
            </a:extLst>
          </p:cNvPr>
          <p:cNvSpPr/>
          <p:nvPr/>
        </p:nvSpPr>
        <p:spPr>
          <a:xfrm>
            <a:off x="6649584" y="4352926"/>
            <a:ext cx="4702628" cy="1716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верны оба суждения</a:t>
            </a:r>
            <a:endParaRPr lang="ru-R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+mj-lt"/>
                <a:ea typeface="Times New Roman" panose="02020603050405020304" pitchFamily="18" charset="0"/>
              </a:rPr>
              <a:t>оба суждения неверны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600" dirty="0">
              <a:latin typeface="+mj-lt"/>
            </a:endParaRPr>
          </a:p>
        </p:txBody>
      </p:sp>
      <p:pic>
        <p:nvPicPr>
          <p:cNvPr id="3074" name="DefaultOcx">
            <a:extLst>
              <a:ext uri="{FF2B5EF4-FFF2-40B4-BE49-F238E27FC236}">
                <a16:creationId xmlns:a16="http://schemas.microsoft.com/office/drawing/2014/main" id="{6E6A9861-CEEF-404E-B0CF-32E44A128AC0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HTMLOption1">
            <a:extLst>
              <a:ext uri="{FF2B5EF4-FFF2-40B4-BE49-F238E27FC236}">
                <a16:creationId xmlns:a16="http://schemas.microsoft.com/office/drawing/2014/main" id="{D5F1E593-5C2C-415D-ADD2-717B8E8AE9A4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HTMLOption2">
            <a:extLst>
              <a:ext uri="{FF2B5EF4-FFF2-40B4-BE49-F238E27FC236}">
                <a16:creationId xmlns:a16="http://schemas.microsoft.com/office/drawing/2014/main" id="{46203CA8-F7C7-4A91-9B6B-4C55B9661919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HTMLOption3">
            <a:extLst>
              <a:ext uri="{FF2B5EF4-FFF2-40B4-BE49-F238E27FC236}">
                <a16:creationId xmlns:a16="http://schemas.microsoft.com/office/drawing/2014/main" id="{06835C90-D94D-47F0-A41A-6CA13BA5178F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HTMLOption4">
            <a:extLst>
              <a:ext uri="{FF2B5EF4-FFF2-40B4-BE49-F238E27FC236}">
                <a16:creationId xmlns:a16="http://schemas.microsoft.com/office/drawing/2014/main" id="{46E0C678-8DF2-4670-820B-769517B4E8CD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HTMLOption5">
            <a:extLst>
              <a:ext uri="{FF2B5EF4-FFF2-40B4-BE49-F238E27FC236}">
                <a16:creationId xmlns:a16="http://schemas.microsoft.com/office/drawing/2014/main" id="{2934581B-0B36-4E48-A351-5624FFAA1644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HTMLOption6">
            <a:extLst>
              <a:ext uri="{FF2B5EF4-FFF2-40B4-BE49-F238E27FC236}">
                <a16:creationId xmlns:a16="http://schemas.microsoft.com/office/drawing/2014/main" id="{EC99D777-5FA2-484E-B843-EE001CAAFC7C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HTMLOption7">
            <a:extLst>
              <a:ext uri="{FF2B5EF4-FFF2-40B4-BE49-F238E27FC236}">
                <a16:creationId xmlns:a16="http://schemas.microsoft.com/office/drawing/2014/main" id="{206AC9BE-A777-4F3B-944B-06FE8966CA15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48117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17350</TotalTime>
  <Words>983</Words>
  <Application>Microsoft Office PowerPoint</Application>
  <PresentationFormat>Широкоэкранный</PresentationFormat>
  <Paragraphs>133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Bahnschrift SemiBold Condensed</vt:lpstr>
      <vt:lpstr>Calibri</vt:lpstr>
      <vt:lpstr>Calibri Light</vt:lpstr>
      <vt:lpstr>Century Gothic</vt:lpstr>
      <vt:lpstr>Times New Roman</vt:lpstr>
      <vt:lpstr>Тема Office</vt:lpstr>
      <vt:lpstr>ПРАВОНАРУШЕНИЕ</vt:lpstr>
      <vt:lpstr>КАКОЕ СЛОВО ПРОПУЩЕНО В ЦИТАТЕ?</vt:lpstr>
      <vt:lpstr>ПОЧЕМУ ВАЖНО СОБЛЮДАТЬ ЗАКОНЫ?</vt:lpstr>
      <vt:lpstr>В СОВРЕМЕННОМ МИРЕ,  К СОЖАЛЕНИЮ,  МОЖНО ВСТРЕТИТЬ СЛУЧАИ НАРУШЕНИЯ ЗАКОНА  (СМ. ФОТОГРАФИЮ)</vt:lpstr>
      <vt:lpstr>ПРАВОНАРУШЕНИЕ</vt:lpstr>
      <vt:lpstr>ОСНОВНЫЕ ПРИЗНАКИ ПРАВОНАРУШЕНИЯ</vt:lpstr>
      <vt:lpstr>Презентация PowerPoint</vt:lpstr>
      <vt:lpstr>ВЫБЕРИТЕ ПРАВИЛЬНЫЙ ОТВЕТ</vt:lpstr>
      <vt:lpstr>ВЫБЕРИТЕ ПРАВИЛЬНЫЙ ОТВЕТ</vt:lpstr>
      <vt:lpstr>ВЫБЕРИТЕ ПРАВИЛЬНЫЙ ОТВЕТ</vt:lpstr>
      <vt:lpstr>СРАВНИТЕ  ПРОСТУПОК И ПРЕСТУПЛЕНИЕ</vt:lpstr>
      <vt:lpstr>ПРОСТУПОК / ПРЕСТУПЛЕНИЕ</vt:lpstr>
      <vt:lpstr>ГЛАВНОЕ РАЗЛИЧИЕ МЕЖДУ ПРЕСТУПЛЕНИЯМИ И ПРОСТУПКАМИ СОСТОИТ В СТЕПЕНИ ОБЩЕСТВЕННОЙ ОПАСНОСТИ</vt:lpstr>
      <vt:lpstr>УЧИТЕЛЬ РАССКАЗЫВАЛ НА УРОКЕ  О ПРАВОНАРУШЕНИЯХ.  СРАВНИТЕ ПРЕСТУПЛЕНИЕ И ПРОСТУПОК</vt:lpstr>
      <vt:lpstr>ВЫБЕРИТЕ ПРАВИЛЬНЫЙ ОТВЕТ</vt:lpstr>
      <vt:lpstr>ВЫБЕРИТЕ ПРАВИЛЬНЫЙ ОТВЕТ</vt:lpstr>
      <vt:lpstr>ВЫБЕРИТЕ ПРАВИЛЬНЫЙ ОТВЕТ</vt:lpstr>
      <vt:lpstr>ПРИВЛЕКАЯ ОБЩЕСТВОВЕДЧЕСКИЕ ЗНАНИЯ, СОСТАВЬТЕ КРАТКОЕ (НЕ БОЛЕЕ 5 ПРЕДЛОЖЕНИЙ) СООБЩЕНИЕ О ПРАВОНАРУШЕНИЯХ, ИСПОЛЬЗУЯ ВСЕ ПРИВЕДЁННЫЕ НИЖЕ ПОНЯТИЯ</vt:lpstr>
      <vt:lpstr>ПОЯСНЕНИЕ</vt:lpstr>
      <vt:lpstr>В СОВРЕМЕННОМ МИРЕ,  К СОЖАЛЕНИЮ,  МОЖНО ВСТРЕТИТЬ СЛУЧАИ НАРУШЕНИЯ ЗАКОНА  (СМ. ФОТОГРАФИЮ)</vt:lpstr>
      <vt:lpstr>В СОВРЕМЕННОМ МИРЕ,  К СОЖАЛЕНИЮ,  МОЖНО ВСТРЕТИТЬ СЛУЧАИ НАРУШЕНИЯ ЗАКОНА  (СМ. ФОТОГРАФИЮ)</vt:lpstr>
      <vt:lpstr>ЮРИДИЧЕСКАЯ ОТВЕТСТВЕННОСТЬ </vt:lpstr>
      <vt:lpstr>ЭТО НАДО ЗАПОМНИТЬ!</vt:lpstr>
      <vt:lpstr>ЭТО НАДО ЗАПОМНИТЬ!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41</cp:revision>
  <dcterms:created xsi:type="dcterms:W3CDTF">2023-06-17T04:46:47Z</dcterms:created>
  <dcterms:modified xsi:type="dcterms:W3CDTF">2023-06-29T06:00:11Z</dcterms:modified>
</cp:coreProperties>
</file>