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c8cee7e0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c8cee7e0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ac8cee7e08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ac8cee7e08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ac8cee7e08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ac8cee7e08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ac8cee7e08_6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ac8cee7e08_6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ac8cee7e08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ac8cee7e08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ac8cee7e08_8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ac8cee7e08_8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image" Target="../media/image10.jpg"/><Relationship Id="rId5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2.png"/><Relationship Id="rId5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113100" y="1860000"/>
            <a:ext cx="8917800" cy="3283500"/>
          </a:xfrm>
          <a:prstGeom prst="rect">
            <a:avLst/>
          </a:prstGeom>
          <a:solidFill>
            <a:schemeClr val="lt1"/>
          </a:solidFill>
          <a:ln cap="flat" cmpd="sng" w="228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отделение,ул.Черняховского, 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269975"/>
            <a:ext cx="8917800" cy="908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М</a:t>
            </a:r>
            <a:r>
              <a:rPr lang="ru" sz="2600">
                <a:solidFill>
                  <a:schemeClr val="dk2"/>
                </a:solidFill>
              </a:rPr>
              <a:t>астер-класс по аппликации “12 июня-День России”</a:t>
            </a:r>
            <a:br>
              <a:rPr lang="ru" sz="2500">
                <a:solidFill>
                  <a:schemeClr val="dk2"/>
                </a:solidFill>
              </a:rPr>
            </a:br>
            <a:r>
              <a:rPr lang="ru" sz="2000">
                <a:solidFill>
                  <a:schemeClr val="dk2"/>
                </a:solidFill>
              </a:rPr>
              <a:t>Подготовил и провёл : воспитатель Иванюк Н. В. МЛАДШАЯ ГРУППА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 flipH="1">
            <a:off x="10778825" y="416625"/>
            <a:ext cx="152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11040050" y="1323000"/>
            <a:ext cx="563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400"/>
            <a:ext cx="5484500" cy="456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8150" y="1105875"/>
            <a:ext cx="354585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9946000" y="445025"/>
            <a:ext cx="767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11267400" y="863550"/>
            <a:ext cx="1458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89339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8191" y="152400"/>
            <a:ext cx="47666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0089000" y="565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 flipH="1">
            <a:off x="9514350" y="1138275"/>
            <a:ext cx="204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575" y="189450"/>
            <a:ext cx="7672650" cy="42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0"/>
            <a:ext cx="8520600" cy="5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Дети </a:t>
            </a:r>
            <a:r>
              <a:rPr lang="ru"/>
              <a:t>выполняют</a:t>
            </a:r>
            <a:r>
              <a:rPr lang="ru"/>
              <a:t> аппликацию  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11409475" y="1379800"/>
            <a:ext cx="408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11501"/>
            <a:ext cx="2961226" cy="459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1225" y="511500"/>
            <a:ext cx="2492750" cy="459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3975" y="511500"/>
            <a:ext cx="3690024" cy="470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10727475" y="402375"/>
            <a:ext cx="5322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10371350" y="975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4050" y="464050"/>
            <a:ext cx="6888176" cy="4215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9306600" y="1002675"/>
            <a:ext cx="994500" cy="5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 flipH="1" rot="10648406">
            <a:off x="11114654" y="1310583"/>
            <a:ext cx="1694547" cy="3416434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-1" y="-13037"/>
            <a:ext cx="4503251" cy="5169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01099" y="152400"/>
            <a:ext cx="582651" cy="270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10781900" y="294475"/>
            <a:ext cx="1949000" cy="270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5650" y="294475"/>
            <a:ext cx="4503250" cy="459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