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0"/>
  </p:notesMasterIdLst>
  <p:sldIdLst>
    <p:sldId id="256" r:id="rId2"/>
    <p:sldId id="261" r:id="rId3"/>
    <p:sldId id="257" r:id="rId4"/>
    <p:sldId id="263" r:id="rId5"/>
    <p:sldId id="258" r:id="rId6"/>
    <p:sldId id="262" r:id="rId7"/>
    <p:sldId id="259" r:id="rId8"/>
    <p:sldId id="260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65" d="100"/>
          <a:sy n="65" d="100"/>
        </p:scale>
        <p:origin x="-624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020689-FBB8-48C9-8500-6F8B12255053}" type="datetimeFigureOut">
              <a:rPr lang="ru-RU" smtClean="0"/>
              <a:t>08.11.2023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E63002-8E52-4118-B0D2-1435539B676E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E63002-8E52-4118-B0D2-1435539B676E}" type="slidenum">
              <a:rPr lang="ru-RU" smtClean="0"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06B8D-9E00-410A-98CC-17A74EC2889C}" type="datetimeFigureOut">
              <a:rPr lang="ru-RU" smtClean="0"/>
              <a:pPr/>
              <a:t>08.11.2023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A42E2-6CDD-44FF-98C1-A94067E5D1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06B8D-9E00-410A-98CC-17A74EC2889C}" type="datetimeFigureOut">
              <a:rPr lang="ru-RU" smtClean="0"/>
              <a:pPr/>
              <a:t>08.11.2023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A42E2-6CDD-44FF-98C1-A94067E5D1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06B8D-9E00-410A-98CC-17A74EC2889C}" type="datetimeFigureOut">
              <a:rPr lang="ru-RU" smtClean="0"/>
              <a:pPr/>
              <a:t>08.11.2023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A42E2-6CDD-44FF-98C1-A94067E5D1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06B8D-9E00-410A-98CC-17A74EC2889C}" type="datetimeFigureOut">
              <a:rPr lang="ru-RU" smtClean="0"/>
              <a:pPr/>
              <a:t>08.11.2023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A42E2-6CDD-44FF-98C1-A94067E5D1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06B8D-9E00-410A-98CC-17A74EC2889C}" type="datetimeFigureOut">
              <a:rPr lang="ru-RU" smtClean="0"/>
              <a:pPr/>
              <a:t>08.11.2023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A42E2-6CDD-44FF-98C1-A94067E5D1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06B8D-9E00-410A-98CC-17A74EC2889C}" type="datetimeFigureOut">
              <a:rPr lang="ru-RU" smtClean="0"/>
              <a:pPr/>
              <a:t>08.11.2023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A42E2-6CDD-44FF-98C1-A94067E5D1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06B8D-9E00-410A-98CC-17A74EC2889C}" type="datetimeFigureOut">
              <a:rPr lang="ru-RU" smtClean="0"/>
              <a:pPr/>
              <a:t>08.11.2023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A42E2-6CDD-44FF-98C1-A94067E5D1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06B8D-9E00-410A-98CC-17A74EC2889C}" type="datetimeFigureOut">
              <a:rPr lang="ru-RU" smtClean="0"/>
              <a:pPr/>
              <a:t>08.11.2023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A42E2-6CDD-44FF-98C1-A94067E5D1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06B8D-9E00-410A-98CC-17A74EC2889C}" type="datetimeFigureOut">
              <a:rPr lang="ru-RU" smtClean="0"/>
              <a:pPr/>
              <a:t>08.11.2023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A42E2-6CDD-44FF-98C1-A94067E5D1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06B8D-9E00-410A-98CC-17A74EC2889C}" type="datetimeFigureOut">
              <a:rPr lang="ru-RU" smtClean="0"/>
              <a:pPr/>
              <a:t>08.11.2023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A42E2-6CDD-44FF-98C1-A94067E5D1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06B8D-9E00-410A-98CC-17A74EC2889C}" type="datetimeFigureOut">
              <a:rPr lang="ru-RU" smtClean="0"/>
              <a:pPr/>
              <a:t>08.11.2023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22A42E2-6CDD-44FF-98C1-A94067E5D12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2806B8D-9E00-410A-98CC-17A74EC2889C}" type="datetimeFigureOut">
              <a:rPr lang="ru-RU" smtClean="0"/>
              <a:pPr/>
              <a:t>08.11.2023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22A42E2-6CDD-44FF-98C1-A94067E5D122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audio" Target="file:///E:\&#1089;&#1072;&#1084;&#1099;&#1081;%20&#1091;&#1084;&#1085;&#1099;&#1081;\%5bby%20D-S%5d%20&#1057;&#1072;&#1084;&#1099;&#1081;%20&#1091;&#1084;&#1085;&#1099;&#1081;%20-%20&#1047;&#1072;&#1089;&#1090;&#1072;&#1074;&#1082;&#1072;.mp3" TargetMode="Externa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i.ytimg.com/vi/Ng42lA7bxBw/maxresdefault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8393" t="3434" r="6161"/>
          <a:stretch/>
        </p:blipFill>
        <p:spPr bwMode="auto">
          <a:xfrm>
            <a:off x="-304801" y="0"/>
            <a:ext cx="9448801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30106" y="4632326"/>
            <a:ext cx="8683787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rgbClr val="FFFF00"/>
                </a:solidFill>
                <a:latin typeface="Arial Black" panose="020B0A04020102020204" pitchFamily="34" charset="0"/>
              </a:rPr>
              <a:t>Интеллектуальная игра </a:t>
            </a:r>
          </a:p>
          <a:p>
            <a:pPr algn="ctr"/>
            <a:r>
              <a:rPr lang="ru-RU" sz="3200" b="1" i="1" dirty="0">
                <a:solidFill>
                  <a:srgbClr val="FFFF00"/>
                </a:solidFill>
                <a:latin typeface="Arial Black" panose="020B0A04020102020204" pitchFamily="34" charset="0"/>
              </a:rPr>
              <a:t>д</a:t>
            </a:r>
            <a:r>
              <a:rPr lang="ru-RU" sz="3200" b="1" i="1" dirty="0" smtClean="0">
                <a:solidFill>
                  <a:srgbClr val="FFFF00"/>
                </a:solidFill>
                <a:latin typeface="Arial Black" panose="020B0A04020102020204" pitchFamily="34" charset="0"/>
              </a:rPr>
              <a:t>ля учащихся 2 класса</a:t>
            </a:r>
            <a:endParaRPr lang="ru-RU" sz="3200" b="1" i="1" dirty="0">
              <a:solidFill>
                <a:srgbClr val="FFFF00"/>
              </a:solidFill>
              <a:latin typeface="Arial Black" panose="020B0A04020102020204" pitchFamily="34" charset="0"/>
            </a:endParaRPr>
          </a:p>
        </p:txBody>
      </p:sp>
      <p:pic>
        <p:nvPicPr>
          <p:cNvPr id="7" name="[by D-S] Самый умный - Заставк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7936523" y="5991665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5743802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7955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2550" y="1296726"/>
            <a:ext cx="8426547" cy="4351338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Наука изощряет ум;    ученье вострит память,  -   говорит </a:t>
            </a:r>
            <a:r>
              <a:rPr lang="ru-RU" sz="2800" b="1" dirty="0" err="1" smtClean="0">
                <a:solidFill>
                  <a:schemeClr val="accent2">
                    <a:lumMod val="50000"/>
                  </a:schemeClr>
                </a:solidFill>
              </a:rPr>
              <a:t>Козьма</a:t>
            </a: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 Прутков</a:t>
            </a:r>
          </a:p>
          <a:p>
            <a:pPr algn="ctr">
              <a:buNone/>
            </a:pPr>
            <a:endParaRPr lang="ru-RU" sz="3200" b="1" dirty="0" smtClean="0"/>
          </a:p>
          <a:p>
            <a:pPr>
              <a:buNone/>
            </a:pP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  <a:t>            </a:t>
            </a: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Три пути ведут к знанию: </a:t>
            </a:r>
          </a:p>
          <a:p>
            <a:pPr>
              <a:buNone/>
            </a:pP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             Путь размышления –</a:t>
            </a:r>
          </a:p>
          <a:p>
            <a:pPr>
              <a:buNone/>
            </a:pP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                         это  путь самый благородный,</a:t>
            </a:r>
          </a:p>
          <a:p>
            <a:pPr>
              <a:buNone/>
            </a:pP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             Путь подражания –</a:t>
            </a:r>
          </a:p>
          <a:p>
            <a:pPr>
              <a:buNone/>
            </a:pP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                         это путь самый легкий</a:t>
            </a:r>
          </a:p>
          <a:p>
            <a:pPr>
              <a:buNone/>
            </a:pP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        И путь опыта – это путь самый горький</a:t>
            </a:r>
          </a:p>
          <a:p>
            <a:pPr>
              <a:buNone/>
            </a:pP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                                                      Конфуций</a:t>
            </a:r>
            <a:endParaRPr lang="ru-RU" sz="28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1010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393781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55673" y="781929"/>
            <a:ext cx="8250701" cy="539378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800" b="1" dirty="0" smtClean="0">
                <a:solidFill>
                  <a:srgbClr val="FFC000"/>
                </a:solidFill>
              </a:rPr>
              <a:t>Общие знания</a:t>
            </a:r>
          </a:p>
          <a:p>
            <a:pPr algn="ctr">
              <a:buNone/>
            </a:pPr>
            <a:r>
              <a:rPr lang="ru-RU" sz="4800" b="1" dirty="0" smtClean="0">
                <a:solidFill>
                  <a:srgbClr val="FF0000"/>
                </a:solidFill>
              </a:rPr>
              <a:t>Языкознание</a:t>
            </a:r>
          </a:p>
          <a:p>
            <a:pPr algn="ctr">
              <a:buNone/>
            </a:pPr>
            <a:r>
              <a:rPr lang="ru-RU" sz="4800" b="1" dirty="0" smtClean="0">
                <a:solidFill>
                  <a:schemeClr val="accent1"/>
                </a:solidFill>
              </a:rPr>
              <a:t>Музыка</a:t>
            </a:r>
          </a:p>
          <a:p>
            <a:pPr algn="ctr">
              <a:buNone/>
            </a:pPr>
            <a:r>
              <a:rPr lang="ru-RU" sz="4800" b="1" dirty="0" smtClean="0">
                <a:solidFill>
                  <a:srgbClr val="7030A0"/>
                </a:solidFill>
              </a:rPr>
              <a:t>Математика</a:t>
            </a:r>
          </a:p>
          <a:p>
            <a:pPr algn="ctr">
              <a:buNone/>
            </a:pPr>
            <a:r>
              <a:rPr lang="ru-RU" sz="4800" b="1" dirty="0" smtClean="0">
                <a:solidFill>
                  <a:srgbClr val="00B050"/>
                </a:solidFill>
              </a:rPr>
              <a:t>Животные и растения</a:t>
            </a:r>
          </a:p>
          <a:p>
            <a:pPr algn="ctr">
              <a:buNone/>
            </a:pPr>
            <a:r>
              <a:rPr lang="ru-RU" sz="4800" b="1" dirty="0" smtClean="0">
                <a:solidFill>
                  <a:schemeClr val="tx2">
                    <a:lumMod val="75000"/>
                  </a:schemeClr>
                </a:solidFill>
              </a:rPr>
              <a:t>Литература</a:t>
            </a:r>
            <a:endParaRPr lang="ru-RU" sz="48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C:\Users\User\Downloads\дош.jpg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3570753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62707" y="2124221"/>
            <a:ext cx="7714676" cy="39703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Красный – Республика Марий Эл</a:t>
            </a:r>
          </a:p>
          <a:p>
            <a:endParaRPr lang="ru-RU" sz="3600" b="1" dirty="0" smtClean="0">
              <a:solidFill>
                <a:srgbClr val="FF0000"/>
              </a:solidFill>
            </a:endParaRPr>
          </a:p>
          <a:p>
            <a:r>
              <a:rPr lang="ru-RU" sz="36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Желтый – Культура и искусство</a:t>
            </a:r>
          </a:p>
          <a:p>
            <a:endParaRPr lang="ru-RU" sz="3600" b="1" dirty="0" smtClean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Синий – Человек</a:t>
            </a:r>
          </a:p>
          <a:p>
            <a:endParaRPr lang="ru-RU" sz="36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b="1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Серый – Общие знания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257355" cy="698269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94316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005455" cy="675409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508255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1121</TotalTime>
  <Words>83</Words>
  <Application>Microsoft Office PowerPoint</Application>
  <PresentationFormat>Экран (4:3)</PresentationFormat>
  <Paragraphs>25</Paragraphs>
  <Slides>8</Slides>
  <Notes>1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школа</cp:lastModifiedBy>
  <cp:revision>6</cp:revision>
  <dcterms:created xsi:type="dcterms:W3CDTF">2023-11-07T06:32:10Z</dcterms:created>
  <dcterms:modified xsi:type="dcterms:W3CDTF">2023-11-08T08:49:48Z</dcterms:modified>
</cp:coreProperties>
</file>