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sldIdLst>
    <p:sldId id="306" r:id="rId2"/>
    <p:sldId id="268" r:id="rId3"/>
    <p:sldId id="256" r:id="rId4"/>
    <p:sldId id="280" r:id="rId5"/>
    <p:sldId id="305" r:id="rId6"/>
    <p:sldId id="307" r:id="rId7"/>
    <p:sldId id="263" r:id="rId8"/>
    <p:sldId id="308" r:id="rId9"/>
    <p:sldId id="310" r:id="rId10"/>
    <p:sldId id="311" r:id="rId11"/>
    <p:sldId id="292" r:id="rId12"/>
    <p:sldId id="309" r:id="rId13"/>
    <p:sldId id="274" r:id="rId14"/>
    <p:sldId id="270" r:id="rId15"/>
    <p:sldId id="293" r:id="rId16"/>
    <p:sldId id="296" r:id="rId17"/>
    <p:sldId id="295" r:id="rId18"/>
    <p:sldId id="257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60093"/>
    <a:srgbClr val="009999"/>
    <a:srgbClr val="CC660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1" d="100"/>
          <a:sy n="111" d="100"/>
        </p:scale>
        <p:origin x="1614" y="11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38D08AF-8C49-4910-9CD3-3A8F1862E4B0}" type="datetimeFigureOut">
              <a:rPr lang="ru-RU" smtClean="0"/>
              <a:t>06.01.2024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AE9141D-77A3-4F37-A3EE-5EB62EB92A4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215019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70C97A-670E-464E-9526-705834BF9420}" type="datetimeFigureOut">
              <a:rPr lang="ru-RU" smtClean="0"/>
              <a:t>06.01.2024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96CDD9-22EF-45AD-A796-CEA66A45A1C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553085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70C97A-670E-464E-9526-705834BF9420}" type="datetimeFigureOut">
              <a:rPr lang="ru-RU" smtClean="0"/>
              <a:t>06.01.2024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96CDD9-22EF-45AD-A796-CEA66A45A1C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367539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70C97A-670E-464E-9526-705834BF9420}" type="datetimeFigureOut">
              <a:rPr lang="ru-RU" smtClean="0"/>
              <a:t>06.01.2024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96CDD9-22EF-45AD-A796-CEA66A45A1C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926851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70C97A-670E-464E-9526-705834BF9420}" type="datetimeFigureOut">
              <a:rPr lang="ru-RU" smtClean="0"/>
              <a:t>06.01.2024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96CDD9-22EF-45AD-A796-CEA66A45A1C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607721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70C97A-670E-464E-9526-705834BF9420}" type="datetimeFigureOut">
              <a:rPr lang="ru-RU" smtClean="0"/>
              <a:t>06.01.2024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96CDD9-22EF-45AD-A796-CEA66A45A1C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018176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70C97A-670E-464E-9526-705834BF9420}" type="datetimeFigureOut">
              <a:rPr lang="ru-RU" smtClean="0"/>
              <a:t>06.01.2024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96CDD9-22EF-45AD-A796-CEA66A45A1C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82950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70C97A-670E-464E-9526-705834BF9420}" type="datetimeFigureOut">
              <a:rPr lang="ru-RU" smtClean="0"/>
              <a:t>06.01.2024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96CDD9-22EF-45AD-A796-CEA66A45A1C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5939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70C97A-670E-464E-9526-705834BF9420}" type="datetimeFigureOut">
              <a:rPr lang="ru-RU" smtClean="0"/>
              <a:t>06.01.2024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96CDD9-22EF-45AD-A796-CEA66A45A1C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570130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70C97A-670E-464E-9526-705834BF9420}" type="datetimeFigureOut">
              <a:rPr lang="ru-RU" smtClean="0"/>
              <a:t>06.01.2024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96CDD9-22EF-45AD-A796-CEA66A45A1C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35045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70C97A-670E-464E-9526-705834BF9420}" type="datetimeFigureOut">
              <a:rPr lang="ru-RU" smtClean="0"/>
              <a:t>06.01.2024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96CDD9-22EF-45AD-A796-CEA66A45A1C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459415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70C97A-670E-464E-9526-705834BF9420}" type="datetimeFigureOut">
              <a:rPr lang="ru-RU" smtClean="0"/>
              <a:t>06.01.2024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96CDD9-22EF-45AD-A796-CEA66A45A1C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380016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70C97A-670E-464E-9526-705834BF9420}" type="datetimeFigureOut">
              <a:rPr lang="ru-RU" smtClean="0"/>
              <a:t>06.01.2024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96CDD9-22EF-45AD-A796-CEA66A45A1C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411780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://kvestodel.ru/generator-rebusov" TargetMode="External"/><Relationship Id="rId7" Type="http://schemas.openxmlformats.org/officeDocument/2006/relationships/hyperlink" Target="https://theslide.ru/img/thumbs/648101ce58cdb416d57559b205e21a5b-800x.jpg" TargetMode="External"/><Relationship Id="rId2" Type="http://schemas.openxmlformats.org/officeDocument/2006/relationships/hyperlink" Target="https://fsd.multiurok.ru/html/2020/09/25/s_5f6e1582b9d16/img19.jpg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cf2.ppt-online.org/files2/slide/1/1yTbxS76fndrR0X3cPYvBZ5sK9iG8qlpz4gkVe/slide-41.jpg" TargetMode="External"/><Relationship Id="rId5" Type="http://schemas.openxmlformats.org/officeDocument/2006/relationships/hyperlink" Target="https://shareslide.ru/img/thumbs/b7070b77f0ccd1c4159bd633e9e03b1c-800x.jpg" TargetMode="External"/><Relationship Id="rId4" Type="http://schemas.openxmlformats.org/officeDocument/2006/relationships/hyperlink" Target="https://nattik.ru/pesh/skorogovorki-na-v.html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2" descr="data:image/png;base64,iVBORw0KGgoAAAANSUhEUgAAAToAAAC+CAYAAAClFMMmAAAAAXNSR0IArs4c6QAAIABJREFUeF7svVdwXNmWJbbgkfDeew8QBEiCAD2LRRarWLbrvdabienRRIdGr9/M9MzridCHpvujRxHSx6i/JkIfGqlnpJAU3R3Se23KvWJVsYregwYk4b33LmHSIIGEYu3LAySTSCATuCBh7o1gEEhcc865967ce6+91/ZbXl5ehrEZK2CsgLECe3gF/Ayg28N315iasQLGCsgKGEBnPAjGChgrsOdXwAC6PX+LjQkaK2CsgAF0xjNgrICxAnt+BQyg2/O32JigsQLGChhAZzwDxgoYK7DnV8AAuj1/i40JGitgrIABdMYzYKyAsQJ7fgUMoNvzt9iYoLECxgoYQGc8A8YK7KIVcDgW8PDhQ9hsdtTU1CAyMnIXjf7tDdUAure39saVjRXweQVuXPsGf/vb3+DU2Q/xi1/8AgEBgT6fYz8eYADdfrzrxpx35QrU1T3Cjct/idiYWLzz4a+QnZOv6zxsNhusVhtCQ0NgMpl0PffbPpkBdG/7DhjXN1bAixXo6OjEvWt/g9HhTpx89w9w/NR7Xhy18S5LS0vo6urCwzuX0VX/DezOCJz/9Nc4d+7cxgfvoj0MoNtFN8sY6v5cgelps4Bc7Z3f4WDNZ7j40R8gIiJiS4uxuLiIxsYm1N69jLDFekQGDKJnIgzZB/8Jzr77CaKi9lbszwC6LT0uxsHGCmzvCtDiuvrjP6Dh0RdIyyhCxbHfR0nJgS1dtKOjA7V3v8Hc8H3EhU7CYplDQNxZHH/vXyA3N2dL596pBxtAt1PvjDEuYwUAPH3yEMPtVzA1OYCUgos4/97PNr0uY2NjuH/nR7TVX0FF5hTSY2bwU10IEor/EJ9++hnCw/dWXM51oQyg2/RjYxxorMD2rkBPTw/uXv0bDHbeQeHBizjx7h8gMTHR54s6HA7UPryLpidfoyJrCnGhE7hT24EheznOffyvUV1zEv7+/j6fdzcdYADdbrpbxlj3zQpYrVY8rb2K+dFbsDoCkJB1ESdP+U4QDAwMiJuKuTpxU8PQj9EJG0aXT+H4xX+xZTd4t9wQA+h2y50yxrmvVuDunetoefYNYB9ERsG7Ys1FRIR7vQaM7dHtfXLv71CcNo/iVBsaG+vxqHEaqcX/lTCr6elpXp9vt+9oAN1uv4PG+PfcCvR0d2C46y6WZ56gbwzIqfiFuJfebpOTU7h57RsEO5qQFm1BX8djhAVMoH86DqasfyKsbWxsrLen2xP7GUC3J26jMYm9sgJ0We/d/Ab+c48R6DcBR9hh1Jz5Q4SHe2fNdbS34PmDv0PAQicK0pzws/XgRfMgWoejUXnmVwJyoaGhe2W5vJ6HAXReL5Wxo7EC278Cj2tvYajrLpyzLRiYWELNu79EVfUZry5MwmGg5Xc4WgT09vajs60OidFLGJjLQtahP5L8uODgIK/Otdd2MoBur91RYz67dgX6+vrEZU2P7EN3+wvMBVTgxMVfbVi4z9ItEg7dLT+iLD8OCaETGO6pQ0vXpIDcsYu/xjvvfoKAwP1bF2sA3a59LYyB76UVYKUCXdbO5tuIDRnGvMWJkuO/xOHq8+tOk1UTtXd+g+jlRqQlhuHJ40eArRcxkQHonClE3tF/idNnLu759JGNngUD6DZaIePvxgq8gRVorH+MhcknSDQN4vadO0DUcWFG18ubGxkewMNb/zcC7J2oLM2Hc7YeL54/RdfgAqxBpTj23q9x+uxF+Pn5vYEZ7OxLGEC3s++PMbp9sAJTU1OSShK00IQIDKKxYxIZlb9C9clPPM6ezGz7k98gJdoseXZTgw+REDKCWYtTLLn8o//KADmX1TOAbh+8SMYUd/YKMDG4r+Un2MztGO1vQFrBBVRd+BOPMkxkVp/d+WvkpztQmJeG+7evoqOtHgkxgTCjxHBX17jdBtDt7HfAGN0eXwG6n+M9PyAmsAuWiQ7cfNiL9EotDSQgIOC12RPk+l/8FYKcA4hPSEOwoxXTI83oG3GgfTITh8/9a2FX1zp2jy/lutMzgG4/331j7m99BciW0pqLDhrF8nwrHKZKZB/5Vygrr/IIcnnpi5iymPD80TVxV6MjAtFjzkR6xR/hxNlPELiP2VVPN9QAurf+qBsD2K8r0N/XLXlvS1MP0d3ViqGRKRw48c9FLikmJvqVZWFMrv7OXyIlyoz8/EKM9d3Hi+cvMDGzBGdgAoqP/UrKxEJCQvbrchoWnXHnjRXYiSvQ/OwbLE/fRXzwCPq6nqFtNFmsOVplrtvgQB/6n/0lFsz1CArPhWm5G/aZDtgWgPaJZCSW/KHIN4WFhe3Eae6IMRkW3Y64DcYg9tsK9Pe1oefFb2Ede4JF2zj8FscRlPgB8mv++BUSYnRkBK21/ycSQzoQFZuJe/cfwD7TjqzUcIxMByEi+xeofveX+6521dfnxQA6X1fM2N9YAR1WgNbcWMfXWDB3oa2tHTb/ZNS892tUn/oFgoK0Mq2ZmRk8vPpfEGq5jcqDJZiZHsKL50/QM2iBwxmCtNLfx4n3foXUtHQdRrS3T2EA3d6+v8bsduAK0BU1d/0WMc77mJsZx9DQKMaWK1FQ/ceoPHxKRmxfWJQ8uamO/xch4fEIC1mGc74VM7NWmOcWMR/6Dg6e+TVKSop34Ax33pAMoNt598QY0R5fAVpzBLHp0U5Y50YQFxOBtLJ/hKLqf474hGSZ/Yun38HS97coygjH85ZJtDTVIS3eibBQf4wtlQsoelvsv8eX06vpGUDn1TIZOxkr4NsKzM/Po7e3D729veKC+vv7ISkpGfGxkQiZvYzg+TsYnZhDe9cQJhcScfT8r1F9+h/JRZoaa9Hx8H9FXpIdqSmJGB98gRdNgxiaWIQzJA9HL/zJa4SFb6Pbf3vvGqBbcjjQefMKJnu6sby8rPudCggJQ+6pc0jIzdX93MYJ99cKzM3Nobb2ER4+fAiWdzHmlpCQgOjoaNitEwixPkRmeBvm5y2wLiwjNvMdFNT8MfIKK0G3drz5/8Dy7HNMWyNhWu5FMCZgtQMj8yZE5PzXqD7zh4iOjtpfi7rF2e4aoDMPDqLt6mUkpwQiJOz1jPEtrcMyMD62BJiSUXz+AgJeBoO3dE7j4H23AtPT07h//76QC8nJycjMzJT+q06nEzMzsxgbG5WKBQKeeeA2Ol98jVGzH2rO/SHe++gP4O8fhI4n/w8CZ68hMy0BLxra8fRFO2IiAxEeFoqAxEs4eOpXyMnN23dru9UJ7wqgW3Y60f3gDqzD7Sguj0RAoP4di6YnHehsd6Dg3EVEJWtxEmMzVsDbFWhtbRUrjt20KFPO6gSTySSJv/HxCaIpt7zsRF9fP8bGxhERGY3+9pu4d/cW0nJP4NNPP8XsdCuGm/4KxRkRCPafF5e1f2RBXNYF0yFxb424nLd35NX9dgXQ2efm0PTdl0hJXkZKxvYkRS4uLqOlwYaw1ALkVFfDb4+3f9vc42IctdYKNDY24vbtO5idnRHrjRZbdnaOAJ3TuSSHREVFISUlVVxOxuzM5hlg2YG25icYGBxFRlY2MkIfwzr2FH5+gYgKnsC8xYqFRX+MWuKRVPbfSOpJcHCwcRM2sQK7AuhGW1sx8PgWSg5GwhS+fSqpQwMOjIz6o/T9DxESEbGJ5TQO2W8rMDQ0jOfPnwvAUTyTrurBg+XSl4HWnZ+fPxYXHeK6sjMXLTvKmTsci3A6lzEzY8bQ0AAsgz8g1dSMCJM/Hj1tkdheRrIJi8vBCEr+BOWnfoW09Mz9try6zXfHAx1JiNafLiMY08grisB2agjaLEtoarAh7dAxJBcV6bbIxon25goQ2Nhxa3x8HB0dHYiJiUFOTq6AFFsTxsfHSUyOwpeqQTTBDdDINP68tByA0e7bcAz8NZKibFhyzKOvtxutfQ5Mzy4iMPaI4bLq8PjseKCbHR1F20/fIrcgBLEJ21uwTDK3q90G23KcQUro8HDth1MQ6EhA0KWMj4/HxMQ40tLSxE0NCdHcTFpyBDpX6SRagEAAzNPjaH7wXxC9XIeMRD+Mj/RgZm4RTgRg2hqF+OJ/hsqT/1Tc4PU2ZiKwgxj/pzVpyDTtohgdb1rvo/uY7WlCSUUUAoP0JyHcH54VUuKd9xCVkrIf3lVjjltYAYIc3deFhQUsLNhRU3MMKSkpYsUxl85sNgvwxMXFvdKBi9ZgV3efsK+h1tsYG+5CsN8sYiIgxfpz8wtA3PsoOflvPApwqmHzOhxHZ2cnAgICUV5ejurqo4aEust93dEW3YLFIiREQtwi0rO962u5hWdWDhVSot6CsLQig5TY6mLu8eOZDNzQ0IgHD2jRBeGzzz5HdnY27HY7RkZGJGZH647kRECAv7iq/PLWkol7MT7ShciFG0gJbcXYxCzu1w1h3raMxGg/OENSsBx9FnklF1BZWSHW4lpbZ2cXHjx4gJSUZBw7dkzcZrrS6enpkrtnbNoK7GigG+/qQu/9aygpj0BYxPaREO4Pw9DAwktS4iODlDDeFI8r8OzZc3z99VewWa249OFHOHLkCCYnJ9HT0yOkA9NMuru7MTQ0KGBXUlKK1NRUsbRGR0fQ+uJbRC/eRoppGLMz45iYXsDI5CIsNidicz5FQPx53Lv/UMDyF7/4xYpCCcGSVuTjx4+xvLyE6qNHEZ+QCLt9ARMTEzCbp5GakoIkI01q5d7tWKBzLi6i7doP8LOPoqAkEv4Bb66T0QopUVmD5GKjaNrAutdXgDE2At3t27dRVFSIo0er0dLSjBcvXgig5eTkYGBgQNxWghurJWhtpaamyO8OhwOjLX8DS/f/Bb+lOVhtS+KyslLCHlyK9IO/RGr2UTQ1NaCrqwuHDlWKldbc3ILnz58hOjoGNTU1wvZaLBax3kiADA+PyGc5OdkID38zXtBueD52LNDNT0yg5crvkJ0TgPjk9QOxei/0K6TEu+cRYOQu6b3Ee+J8tJ6am5tF1Xd8fEIAqKqqCpWVhzA7OysEgmpXyGwBVk5YLFZJIg4KCcNIz30M1v0vcM7UvQybLMJi98Ok33GEpf8eiooPSGzv6dOn6OntQWVFBXJz86WkbGnJIW4zCYjc3FxJa6Hw5uDggIynyMgaeOUZ27FA1//0CSbb6yR3LjhE55IvL14zg5TwYpH2+S4EOhbuM7WEcTdacaWlJWJtMVGY1RF0M1VfVf6ssa2Q/LqlpWUM9DWgt+HvYR97hMWFGSAsDzG5nyMsugCm0GDExsaJO/r06RNkZmaIFbew4EB7e7uwubQmCah0W2k18nP+z2syVke2t6SkBAcOlO1rBeIdCXQOmw3N332J6Ag7MvO2N3fO07tqkBL7HMW8mD6B5MmTpwJmtLJovRHolpacAjZ0KVWjGu5Dq8tkChWwUwBIwHM4FjA7OyfMbUiISdxdPz+NuCCYcWtra8Pw8DDKysrEIrTbHRIHJNM7NDQk5AfBNjAwAJGRUZLTR8vObrehpaVF3N5TpzStu/247Uigm+ztRfftH1F0IBwRUZra6tvYhgbIngWg5P0PERoZ+TaGYFxzB68Agay/fwAvXjyXlJLq6uqV0bKmlTE65tcxHkcXlHEz/q7Ud15V4fFbATaytQRRMrNBQYHIysoWUOvr65WKCgoGENS4D8dAl5UgyzgdAddmswloElCZT9fc3CSfk5XdryVkOw7onEtL6Lh1DUvmfhQeiETAGyQh3N8pm2URTfVWpB06bpASOxhw3ubQGhoahAGla5iYmCRgNTk5IRYYrTotnrYkFlVBQYEAj3JfOW7u7/qPf6NrSuKiv79frLjw8DDRsiNgMiZHsKJ1SFaXbC4tQIKjZtkNY2JiUmKEVE8pKCgUMoOu9NGjVXLcftx2HNBZzWY0X/4S6VkBSEp9sySE+wMgpESbFTbEovjd9wxSYj++IevMmbGzuro6yXE7ePCgABqBjAX7DQ31AoC0rpg0TFA6fvw48vJyBejWAjteipYYj+e5yJoSKLkv3WGKd/L8/MfYGz9XickEVh7LPL6oqGhJHmYNbWFhkaS88Hw1NdX7Nk6344Bu8HkdRhsfo7QyCiGhb56EcH+uSUp0tC2g4J33EJ2aarzqxgrIChBU7t69J0B0/PixV4DL3z9ALLqHtY8REhaNpOR0zM9OYH5mAoWFBRJnY+xOgR2/UDWrTovdcSOAaT/yc9e/azeA+zEeR1BsamoSQqK4uEhAcHFxSazJjo52sfho3fF6J0+e3LelYTsK6BbtdkkpCQ+eQ3ZB+I4oYTFICQPZ3FeA1hGrEeguMu7lCloEufHxMXR39yA5OQkZWTlwLBGYgP6BYXR1dCAnKwWFBbliZbnG61ZdWNcrvuraKnFtXpN1tQ8f1grpcOjQIbEANQJDy60bHh4SAKRLS/f39OnT+/Zm7iigmx4cRMf171BYEoao2J2ju0VSYniE8k0fGaTEvn1VtInTFa2trRXgoiuoYnC0wDQrbBk9Pb2Ymp6R2FlsbDQSk1OwuOQHEqh0KZccVpQU5crfFQO7ar1pwKY29xgePyfITU1NS2UE3WKSEIwBsoKCY+A5WYbGf/PzcxLnY7yOaSb7ddsxQEcV4a67N2Ad7ULJwahtURHe7E1WpERq5TGk7OOHZbPrt1eOI4vKyofk5BSJyTEJWHM/CXKau0mX9s7du/iP//E/4vatW2Jp/bt/96d4//0PsOj0Q+/ACCyzZmRnJiMyMsKDRacB3VouK91Vkg137twWl5TgRrAlK0syhP9zU/HC+voXUuh/8uSJlX6xe+V++DKPHQN0tpkZNH3/NVJTtk9F2JeFecV5UKTEcgyKz180SInNLuQuPI4W1djYGMiuMuetvFyrVnDNhVMxNQIdY2O//e1vUF/fgNCQENy4eRMHDpTjz/7sT5GZnYeBgUEs2OaRlpYqFp279eZq4SntRW0fWoSLwqA+efJEcuVKS0sF0MjEcmOaCfPnlEQTmVvun5WVJWKg+3nbMUA33NSEobq7KK2IRGjYmyvg9/bmCynRapeeEgYp4e2q7Y79VGtCJt0SrGhpMYWD6r8s2YqLixc2MzaWFQ8aY6pcVQVyKgGY+7P+laBTUJCHv/iLv5A+EX/6p3+KqupjaG3rwNjIMAryc5GUlOjmoq6SDgSwubl5cZX5M11Qsrz8mTE5JhjTemM1RmioSRhZjov7axYda3GfISEhbl8nCqsF3hFARxVhkhAhfmbkFUduq4rwZl89jZSYR1hqEXJqaoyeEptdyB10HIHh8eMnEnMjiOXm5glLSUKBgMIieYIRQY9MpgZmmouq/ROYe+lmrsbVbty4IUwoU0C+/vprcXUJdNk5uah9WIu2thbJu6Olx0qJV0kIrUyMbilrY5lTR3knyjyRbCC48Wd+zhicsggZq2MOHfPkaNU1NjaJwjGZVrq2+33bEUA3MzIiKsJ5haG6qQhb5xflGTTpaB2ukBIXP0RolNFXc7e/PI8ePRZG8sCBAwJw3AgijGkx4K/IBX5Oi2kV4LSfXw1vaEBHcLt37x7+w3/4n3Hr1k0U5OfjT/7tvxWZpZlZC9gtLDQkUCTXo6IIWloKlQZ2qxYdGV26wew1wTpWxubo6gYHh8jPvA7HyJggE4sHBvpfEiNOISjoqjKOqCTcd/u92ur43zrQCUv14A5m+1tRqpOKsCT6tpilaDq/JFo3iSeDlNjq47ZzjmcSbUdHp4AHy6f4HNJyo/WjAI0gsRbAuYOcmhXPwWMor/63v/0t/vN//kskJCbil7/8I2E8CVyJiQnIzckRj2A1j06lkLxeKcG4HBtd07pj9zDG42htsuEOAZDVEnRXCYwcP6svGLujNWpsqyvw1oFuYX5eUxGOX9JNRdhmXcSLWmaDL6OiJh5hOnUOU5US1uUYlBikxK5+j+rr6yVFg4F6WkkEj8nJcaklTUpKQlxc7CuNbVxjcp4mrtxIZUVRSeTRo0cSU8vPLxBA5XnXciVd3VeVPMw4G8fFf1p1xJJYcAQ3WoZ0U6k+TMuO1zCsN8+P5FsHurH2dvQ9vIGSg1QR1ieWMDpkRWfzHIMpyM4zITVLv2+36SkHOpptGimRlrarX/b9OnhWLVAFmOkYzEFjPIwlW7SMqO1G4oHMqnIrtbaFq67qWhbdqwX6mmVGQOKmQIifubO1q26rSinRrDtNdl0DN4IvLTb+UywrS88SEuJx9uzZFYWU/Xo/vZn3WwU6URG++j38FsZ0UxF2Li2jrdEMhMYjIDAY9qkBlFTE6JaXp5ESczClFiPXICW8ecZ21D60sqj6kZCgkQz8R3UP1qUy5YOBfCqR8H9XgFPgtp7butZEVZzPtbRrrf2URecKfMqKI9ARNBXQ8eeHDx8KgXLx4kXDkvPiCXurQDc3Po7WK98gOzdINxXh+VkHWl7MILPmLAJDTOi8+b2ooETF6FdpMdRvw/CwH0o/+NggJbx4yHbKLgQzBu7JXkZFRYnFFhoaItUK7KLF+FdhYaGoBFMKydUV9ARwrvG5rczTFegU2Enf15fxOGXVEeS4LxOXSWacOXNmK5fdN8e+NaDjzep/8hiT7c+kgF8vFeHBnjmMjgKlH/0c/oGBaPr27xEdsYCsgijd0lZWSImKGqSUlu6bh2U3T1SBA3PTMjIyBMToUhLoSM/39fWJNFJGRrqAnGJdNwI4BUp6rM1aycMqTkeAU/9o6TU2NgpYs+LB2DZegbcGdAtWK5q/+woxkfqpCItb+XwKpsQs5J5+T2J0/U/uY7K9AaWV0bqB6Qop4YxGyYX3jUqJjZ+zt77H4OCgJO6qXLSgoGApeGebQopbMqWEriHVQmjpbeSqulty7jE6/t0bkHRdmLVqXFcJCc19Zf4ci/WZ3EyGlRaosW28Am8N6Ca6u9F95ycUl0fopiI8M72AtoZZ5L1zCbGZmTL72dFRtP7wFXIKwxCfFLrxini5h0FKeLlQO2Q3spSMzZGAYFyOaSVM1iUDqoDNnbX0BqgUOK0FdL6Cnadifo2QoEVHIIZ0GwsJCUVV1RGfwXSH3I43Poy3AnQkIdpv/Ajn3BCKDkTpkudGK6u3fQbmuWBxW4NCNVDTqi6+RpDTjPzSKMmL0mNbISVSipB77JhRKaHHom7jOShLTtnz6OgoqROl2+oOdO4pJBsBnYqrcT9NKWReAIiSSBuRD2tNdT2gY2UGLU4CHmOKTC3Z7/WrvjwubwXoLFNT4rZmZAfqpiK8YF9C07NpxOaWIbP65CvfdMMNzzH47AFKK6Jh0imnjotskBK+PGpvd1+mjjx//lzAgj0YaMUR6GjdKYvOtfLBG2tMAZ2WJDwpzC3TVahDt9rty7sv1rXSUzgGfq65r4vyM0UBaJkyDSY93Uhv8vapeitAN/DsKcaanuiqIjw5ZkNXqwVF73+GyKSkV+ZPefamy/+AtLQApGTql1MnpMQLC0S+ySAlvH3m3tp+bDhNkGD5FUGOVl1ISLAQDyqVZCOrzt1VVdUQ1KDr7u4WqXRqv6nCf28B03VR1iIlCND0WqhcwjK1EydO7Fu14M08QG8c6Kgi3PTdV4gMtSC7kK0MvfvGW29yfAA6msywL0eg5P3fe40ckIY7N36AY3oQxcyp06nhjpASrfOwOqNR/N4lBBqNrjfzDL6xY1T+mc1mR2lpmQAGgY7EhNaH4dV6Vk8DW61i0Hq28ne6k5REIkGQl5cnaSHas72qVbeRu6r+vpYLSw06qgYz0Zlsa3X10Te2bnvhQm8c6Kb6+9F543sUlobrpiLMkq+mOjOSD1Yh7eCRNe8LyY+u21dQfCASkTrm1BmkxO56DcbHJ0SZl2QE608JRiQkyL6qpjOuAOU+O1eQ499oCTIthfWto6OjIg5QXFz8irqJUjpx/VL3RF6s5cLyC5XpL9TFYw/Y1NRUg2318bF7o0BHFeHOO9dhH+tGsY4qwqODFvT3OlBy6XOExcauuQQLFovk1MXGLCEzTz8pKIOU8PGJ2wG7Dw+PSGUBSYPy8oMrAKelmWjKIO5KJQqkVHUCf2dKCnXhhoYGpZKCIDQxMYXs7CwhPZjw6wpyG3kva4EfP6PgJ63Fzs4OcbdpNdI9NjbvV+CNAp2oCH/7BVLT/JGSGeb9KNfZkyVfrQ1m+JkSUXj+Q0kS9uQi9Dy4DXNPC0oPxSA42F+X6/MkBimh21K+sRNRDeT27TsiaHn06FER12QOHcGIenRKuYREAIkMKofQciPQsD8DQZJCmCQHYmKiRdKccTnKPtFdZTkZgdBVv841XuetdUdrjvtOToyjpaUFc/MWlJaWiHtsbN6vwBsFuqHGRgw/u6erijBLvppfzCCr+gwSi9Zv/kHdu9YrXyOvOBxxCcyI12dTpERK5TGkGqSEPov6Bs5CYHrxol7KvwhWhw4dFuUS6r2p2BoL/plozKbUsbFxyMoi0UD2c0BiZqykYG6eBmJaDwmmgpDgoIW4lmW4kWWnpu5OfDAO2NzcjKKiItHQMzbvV+CNAd3SwgKaf/gGoQGzuqoID3TPYXQMKPvo5wjZoAu5jOH7rxDiP4u8Ev1y6gxSwvsHbifuyRy4pqZmcWcpn84YGMvATKYwieXRuiO5QGAj8NHyS0pKFssuLMz0UnmYgp1sLq15CrQENQtRc4MV0aGsOlew20goQMUFR0fHpCIiNTVFytiMzfsVeGNAZx4aQvvVb5FXZEJsgj4VCoyPNT+fQlhiNnJPX/AqaZcNsofra1FWGa1rb4rpyQV0tNiQf+59xBjyTd4/gTtsz46ODtTWPpJRUbacTK3GzobK77GxsWL90YVVAEWgpLYdXVvuT0KCQMn9CH5KmklNVVl5qhLDU86da8yOTDGtSNa4Mj7HVot7ceOcqbnH3htKPl7JZW1lvm8E6EhCdD+4g/nBNmllGBikT3xsZmoBrQ0zyGfJV1aWV+vAZOWmb/8BGdnBSE7XJ07ICwsp8WJWk28yKiW8uhc7dScynJRDp1VWUJAvlp2Wc6eJW/JlZIxIjJrKAAAgAElEQVSP+7FnKgkKCmoSBAliBD0ypNyobZefny/6djyem0Yw8JlZBAGMwgKswV3LsnOtvmD87+bNm2JVnjt3DmVlZTt1Cbc0LqrIdHZ2yVrn5GSvCCy41iD7eoE3AnT2uTk0Xf4CDGWkZ+kDLnQXe9pnYZ4NQulHP0OwyeTV3EUD79r3cM4No+igfjl1vPhQvxXDw/6GfJNXd2Ln7kSS4aerVzEyPIL4+HghImid0aVlCgldWFZXkBBISUleATD3GRHIHj6sBa1EZdmlpaYI0PX1D0haC4GUVQ5kbT0BnQJHla/HFoqMAV44f35PkhIME7CKhT09WOZWXV390v3fvIH0RoButLUV/bU3UVIRqZuKsJR81U0jJq8UWdWnfEo8pqpxz72rKKmI1k1QgA+jkBLP55Fy6LhBSuxcHFt3ZGbzDP72t7/B8MgwTp8+K/WrmmWRi76+XjmWenW04LzZ+NKyIkP1XiVBwZ4O/H18bEye26RkNrNmytPryfOuhAStP4IuxUPJ+lZWVnoEWW/GtpP3YXc2JkfzC4CuLLX3qNRCOfrNbNsOdEuLi2j98TICFid0UxHmRCdHbehss6Do4qeISk72ae72+Xk0fvsPSIhfRkYOXQafDve4s9aUZx7WZaNSQp8VffNn6e3tkzIrxtjIqDJWRMuLDaytVou0D/SVCOCxdGdJIpCcoHXI6gaVr0cw9JRA7GrNMZbHOJ32b1BSWFgKplziN79a23NFrsfdu/fE/Wf8k1Y0XXsmYjM2uZn5bjvQiUzSlW+Qkx+im4ow6f3O5hnYnZEo+eAzn/XgJGZ47yZmB9pRWhmDIB1z6khKtLewp4RBSmzPa7C9ZyWryYRiEgpaC8Rl6RZGEoApHZRG8nVjy0KCnbJKNIJD07xzr61d69yu1RhWq016xnZ0tIt1x/y/48ePCUFBd3YvbIxB0qJj20YmYdOCpVgCwwhMlmYbR1+3bQU6iUU8uo+pzkaUHorWLUlXXMRn65d8bbQQ04OD0ku2oCRct16yvOYKKZGcj9wTp7xigjcaq/H3N7cCbDpDt7KoqFgsLoLJ1atXRaTz0qVLYo1tZmOsjrG9I0cOv9JS0Rego0VH4U1q67G7mM0ygYjISBypOi3n9TY/bzPjf5PHEMiZu0hlGYJeY0MDYuNikZaWLoB39GiVz6C+rUAnZVfffYnYqAVdy65GBizo71kQEsJTyddGN0bEBS5/gbAQK/KK9ZNZ53WH+iwYHgZKL31m9JTY6EbsoL+znIvdwOga5ebmCdB1dWnWHOtiaUls1mq6c+eOABRdX5IPSt1EgdN6IKUsOiUUQDn4+3evYnioHSGhEQgMikZiUhqio0muBYibx8TmsDB9iL83eYtoyT19+lRIFlrAdPlpZdO6pgYf16miosLrGKka+7YC3XhXF3qoInwwUreg/0rJV2giCi94Lvny5ub0P32CsabHYm2GmvQz+zVSYg4plceRukdTALxZ3922z5MnTyUXjiVWzJsjqLEJDWO4x44d2zTIcR0YUyOIkrktLi6B06mpm3gDdDxe6wjmfNkKcQnP6x6gre0J7AsBSEsvFjLj7p3bMv6Tp04LUJD1VT0wNnsvaIVSZ29goF8Ujuk6EkRJELCxNjclebXVvrK05K5fvy6EQ0VFpcx1dnZGYnRRUdHStJsW7aFDlVLB4su2bUAnKsLXr8A5TxXhaF1UhDkxKfl6bpYuX0kblHxttBBzExNovvwlsnKDkZSm37efQUpstPI77++UQaqtrRVrrry8XCwj1rg+e/ZMrAcC3Va3urpn8vIeOFD2mkXHc69l1RFcCCpUV6Erx33Yyexx7S1MT/XD6QxAdm450tKzMTc3J6VqjGmxhSOrOqqqqiWIn5ubs5Lnp+bBsTDYz3OqAD/nPDIyKlZUW3ubEALRUdGYm5uVnD8CqtZj1iEWL3+emJzE3OycuJV0oauPHhUm2duNYMoyPAIq43AULk1OTpE1on4gcxaZh8icRd4XppvQ2vNl2zagm5+clHKrrKxAJOoIIgNdLPnyQ+lHnyM00rfJui8Mwbjlx8uAbQzF5fqBMa9jkBK+PIZvbl+Vec8rKuAgQPz00xVQbv3QoSpxLRmTo2JIb2+PJObSdd3KxusyL4xbZWXFS706pZKindm90J+/82VnvIpj4ctNtrb+xSNY5ikeAAQGxaO65qz0qdUSkK0SC9T6wC6JaAEtIlp6TGjmXMgiEyzZe4J/S0hMRFBgIEZGhmS+QUEhOHLkqKSvECyZ0zY2Nors7BxkZWVJygc35hvyeM6N5+Q1uZYEJjLUtMyqqo6KGCn/7rpxrIyFErzorvKcvB7nq0CdIM/0HoIvrWvW+VIV5tQp39LJZG2X1+O1t3Bn+58+xnhLna4qwlLy9YxdvrKRd8a7kq+NpjDS0oK+hzekS1h45Ks3Y6Nj1/u7IiVCk/ORZ5ASW1lK3Y+li0TlEr5UBDTKHy06HDhSVSXWHF9QAgtJCMbqPvzw0pbjXbSc6BoTXMvLDwjQucpBuQKdeiU5PoIG3TVaMnzRb968gdiYAGRlxmF8fAElZdUSOyTI8Jyq3Ez9T7CkRUhQIrjRQuIYOEeCD+N4ZG7N5ikBHfbTIKAxHkYrjt3TuF96eoaIFPA6dLs1eXenCCCouCWvxTGQLSUw8oujt68PCfEJOHfuHfmy4LU5trt37+LaSzf17JmzYnEqpRYljsDza+BtEwClgjNdVtUrwxdXeVuAzmGzCQkRZbLppiLMB8E8aUdb05x0+YrTSY+L0lGNl79EUiKQkaufzDrHq0iJkg8+hUlSFYxtJ6wAQef2nTuoe/pUXKWMjEzJjaNbxpeKckiMDWVmZqAgv8AnN8zT/AgyWqIviYIsRERESi2nJ9ZVKxPzE+uMCivM7RsfH0FedhzSUmPQ1jmCjMxSnDnzjoANrTeCjAI719w89RnBkmrKFBhw/bumuLL4UnElaOVvijBRtaaKFHGdo7sQqSZ+MC/xO64zXV9WhtA1vnDhgoAUQwRff/UVUlPTcOnDDyW/kJsr8PO8vL4CcJaEcaMiND/Lzy/wyX3dFqCb6utDx43vUVQWoZuKMCfe0z4H8yy7fH3udcnXRi8Wc+o6bl2DZaQbZYeidavD5XU1UmIWKZUnDFJioxvxhv/OF5tsKgGELyVfKrp9dNWoT3fo0CGx9vTa6J719/eJbl1KSooArLuEE6+lAI5WEkGDluWNG9cxOtSB4uIcmMJMaGnpRmZ2Gc6dOy/qKXzxNWBgIx3NquP/tOKWl50iL6XcYGUtugOsJ2LEGzZYjdu1Lld9RvBSXx5M1WGSswJZVpvQsiSQEqxdx+DKNNvtCwKW/Edrka7/8ePHfbo1ugMd+zN03roG+2SvFPAHBG6+Ps11Jiz5anw6jdi8EmTVnNY1Z2iSwHztexQeCEdMnH46dRopMQvLUhRK3v/4jfaUYEWKeXAQ0329sEyNw2G1YNFmkwTYIFMYgsPCEJmaicSCwi3HOn164nbYznyhGCui9UGrQ8ky6TlMMq6Mc01NTYqWHEuZAgM1gQA/P8o5afE5TeZJI0H4UjNAPzzYhbycOGRlJqOrqxe9AzM4Un0WJ0+cRHBw6ArIKWAgyCk1lOnpKTQ3twhgky1VcTJ38FoP9KjLpzZtP4KxBsh8llwtOnUeLT64uAKuPJ7APTo6goe1tYgIjxByh+4xP+f/St5KnWP1vEBbWxsePaqVVBNa3idPnvC5OkV3oNM6bn2JtHR/pGTox2ROjNrQ1WZF0cVPfC752uihXbBa0XT5K0SG2ZBbpE/DHnVNISWarSh494Ntl2/il8x4Zyf6Hj+AeXQCQUH+iIoJRlhkEIJD/BEcHMBHEw67E+yzQfWXuRkHwqLDkJiXj6SySkTEU2nX2PRagaHBAREIYBF/1ZEqARy+xAH+i5KWERmVKACrWWDjUvXQ1tqABbsZycnRiImNwNDgGFrbRpCUnI33378oaijKalOW3KpVpVJQNNeXbRgp2EmXNScnR9w999ggY3gEJlcZ+Vf7H6+mwah1UUDH35VkPMvlSHDQTWfsj+0YyZ4SYFUOIPX+2tra5VokR/iPIQJ+wSgXmeNWQMdKEMZQ2WWNxATJFDK7vm66A93gi2cYefFQgvuhYfrkpnEhO1xKvvTutqVVcNRiov256NSFmKgwq8/2JkgJsscjrc3orb2PJccCUjJMSEkPR1jExutvty1hpH8eI4NWAb2k3Ezkv/Pevrby9LnzABN7b926hcbGBuTl5Quz2NXRgLjQbhwpN2MJo5ixn8CC31kMDQ9jbKQHfrAhLCxUKmxGR4Yxb11GanoRampqxBqkBaRcVeWGulo/7nE0BVg0wAg2BBoG9hnTo+VIS5bAR3c6MTHhpafkmt8n9uaKJPzqNVcgT35g6gmJC15DU2nWXG9FVCgrjzHHkZFhNDY1SUoKGW6GCdhnYy1Lk9Y2QwwsoaO7T0uQuYi+broC3eLCAlpERXhG12oDxroa66aRXF6F9MoqX+fo1f6syW3+/hvk5AXrmg7Di5OUGGKlhM6kBB+6SXY3u3sDfk4bMvMjkJBskmDzZrZZ8wLa6qdhsy0j78RJJJceNErYNrOQL48hkPT29oNlZb293Zi3WBCy3IEThzqRnm5Bd28ohibLYXXkIDDQD4GB/nA6g7DsF4KoqHhkZecJ60urh26iAjjFNiorSSkga6rGqwBEMCNIkS0lYBBkVEoHGUzGJAsLi1BWViruo9o0wFF1uJpb7Q5C4rnKplmOZIbJEBPEmA/HeBw/J7izDpexOD6vKoZId5SuOeuHaaUSEPl3ZW3SwuR5SAwpQoKJyocPH5Z9fN10BTrGhNquXkZ+sX4qwpwQS776ulny9TnC4+J8naNX+y85HGj+4XcIXJpCYVmUbgnO8m33kpRIrjiONJ20/ikg2n7zKubHR5CdHyGNuTcLcK4LxMqT/u5Z9HbMITYtVRSTt5qv6NUN2KM7TYyP4Ma1bzA+UAtTCDA0XAc/Zx2WAw4gOKgUkaZFRKccRX7pe2KxkPmNiAgXd0+5pwQHbgQOvvR0EeluMjBPK4qub1FRoVQPMPVDgRTrRAk8VEzhs0GXkYnABE7mthFEmZfHY1RczxXsXMkSz7fHTyxDWp8zszMwmcKlXEu543SdGZujK0urkY2HeK3AwKCXLRxHJe2EFRyq3wZz/pifx995HAkZkhUkIFQOn6+Pi25AR/ay695NzA92iNuql4rwErt81U9Ll6+iCx957PLl68TX2n+oqQkDj25L7p+eOXV6khJcZ+b+dd69hdi4AOSXRiE4RD9XW62LVKDUTcLpH4ryT39upMf4+IDRJWx59g0sU3+HoqJlmEKdsFpGJGZ2v3YYlnkz8rOcsC1VI6v03+NA5fvyYruSCe7lYSonjpYTFVYIdAQqAiGtNsbgSDww1KOAcWHBjv7+AQEVzeIakfQPsr8EGLrUa1UZbAxymjvLTVlcKs62ms+ngTOtSAIXf6blqECVMTnW/xKQ6b6yAkW1k2SyMI9hZQr312qEc3y8C6u76wZ0ttlZKZJPSvbTTUWYw+QLR6WSrGPnkFRUtOmJenMgiZTG332BlDR/pGfrm1M3PWlHe9NLUiI93ZvhvLYPyYbe2gcYbHiOnPwwpGaRONnUqTY8aHzYivamGWQePYG0g5W6stwbXnyX70Arrq3x/0Ns+BXk5yzAb6kbTnsHpqacmJ0DJqb8UdcYgClzFg4f+zeoOvnPEB4RAX6JubdHdLWwFHgp945AUF9fL1LvJChIbtASdE0h4b4EFAII5aIY0CcIcx9WGdD6chUqcHVR10otWSuOpsblnlOniBKmuBD86N665vrRuiNINjU1SpoME5/pbquKC60Xx5S4vlQs2UrvCN2AjlZG/6ObKK2I0k1FmAvYz5KvUXb5+nzblUAIJO03rsI+0Su9Xxk30WvTGvnMwJSUi7xTZ32OfZFw6Lp/B5OdLSg8EKlrGoz7HAnKLS/MSC45gOwaQ2pqo2eAL2Rr/XX0dX4BP/9RBPv3oiCzFVkZTOfRtkUHiYAlTE6TpAB6BssQnf7nOHL85wgJ1phSrZes1pNC5dMpEHEHPP7OfVnpwIRi1pmWlBS/4oK6xtbUuRVIqoRcd5d1vbm6W5ie9n2dJGFsTgM7/tNqZRdX4nWsyKB1ytQRWqScExONBwcHJJmbLquvta3uY9MF6BjfarmixbcKGN/aZDDcfXCLDieank2/LPk6D/8A/V0092tOsCP67Z9QVBaOaB1z6ngdjZTwQ+kHn/jkChKAex7cw1R3M4rLI3V1q93nPzezIKIJMVkFyDv1zraGCjYCkN3y9xdPv4PT8lcoL12An18MrFY7hgZbMDVWj6T4eaSlas+tK9BNzVQhPvd/QH7ZBwjw08rBaLEwV4wpFXFxMRLnUoDnKXGXx5FYoCgBXVdaaaqiQYHkekm/rtaYp/X2ZOWpzxWwuR/vCngK5DSg08CO4yTAMY6o9eWIFaCjhDrTbPgFQvKBeXNUfN7KpgvQkbFsufINcgtCEZ+kTytDToolXy9qx8EUiDe58QbmFkchpyhaV9dQ2GPKN1Uc85qUoDvDuuGRxqcoLo9CZEywT0tBcsEy54DNxjiOv1jbnhSVNUHTaYTGJosElt5pPD4NfJfszBhyW9Nv4Jj5K0SHNsNmGURUbD6i40phtfmjo60OgWhFbhYtGohFZzb7Y9ryDlIL/z1yi0/Bb3lJEmZZGzo4OCTxM1YQsC7UdVsLWPgZyQnKq7OPBFMvXK00b9xPdQ1Xl1cBoJJjIuiu9rB9nYXl/usBniuxoqw7ZdUNDQ2ipaVViAbOnXFElssRxKmeTGbWXRTA18djy0DHyfXW3sN0V5OuKsK+TmQ37E9SorN1FlZHpFYp8bL93Xpjn2KN5LXvkZMXisQ070qSaJWxXG5yzIYF2yICg4MQZArFwrwFS4tLiIoNlbre5LSwFXaZlSctz6eBkBgUX/xYKieMzbsVoEU32vO/Iyv5PpLix8DsB/NMMMKjqxBsyhOwc1jrkZLkhN0ODI0GwBH4B8gt/3MkJ+fA339Z2FMW7VMHj0F35qK5At1agOVqMREcyLYmJSV6jKeuFV/zBE5q5pRsYhyN3c48VVa4rtJa51Ou+CrYaW6scmH5PxWTCXjMq6MbTjdWlYd5dxfW32vLQLfARjOXv0BczKKuKsJ6TG4nnkNICVZKnPsAMRuQEtrafolwkx35xRunvMxML6CrZQZT43bEZqQjvfKwVGO4AirlsyZ7ejDc+BwO6zxyCyMRn2JCe6MZdkeIoYq8iYemsf4xRnv+N0SHfIOkuDGkpQVITG5waAkOZzpiE8vR1TUM21wDEuKWMDyRj/Dk/x6FZf8YoaHBkipy/fpVEfk8efK0JMUqkNvI7VTDpToygYSpKd7E0lzPuxY40ZqiW8lcNsbHCLw8xjWHzdPY3M/nSlK4WnbKheUc6K6SkaZWn6/Nh7y5ZVsGurGODvTcu4aSgxGIiPLNrfJmgHttH0VKhCblIn8dUoIua+/jB5hsq5e2jKZwz1UOdE97O2bR0zaDqOQk5J48syGIMq7a+/gxBp49QVCwHwKCQ1Fy6TOjBGwTDxyZzMa6v8J4/39CalwHsjLYZR4YHAnF6DhLnWIQGZ0rYGe3dCI6+R8jreDPpaSL+7EG9trVn5iLgQsXLko+nYqzuYPWRhbYRn9XLqmnabq6rywdY3UH8+7oFqsG3erYjUDY1eJUrq0r0Km8OVU1wXpguq+Myem9bQnopBn01e+xbB3RVUVY70nutPMJKTHoROmHv+eRlGBCcMv3XyM9MwBJ67iszJnqbjWjv8uCrKoqZFVV+0QgMMm7/9kTZB4+iqgUTS7H2HxfgebmBgx2/icELPw9LHPjSEjKR35+GhzWNjQ2DyEhOU9O2tYWi9zyP0NuyfsI9HcKAcFct6amZomBsZbTnYB4vSphpSzhtYGuB3TrAZPrcbTaCHCsXiAIkQiIj4+THDjX/TYCOgVu6n9Xy25yckry+pgHqFmvy1LqxfVguZt7fNL3O/LqEVsCOkqRt3z3JbJy9C+b2urEdvLxGikxixQPlRIS93x0HzM9TaIA44k8YMxvoGcO3a2zyDxchayjNT6nrezkddptY3taexVtz/8nRIaPIa8wV1JM5qY78KgOmLdGIC0tHpPWi0jK+iUKCzVAY9yLIpUkE9LT01fIBNfUkM0CnTdA5ApGar0JdEwyJjnCMXJcLLx3HdNGlqHrvXMFOPUzAZTAxtw69rfgNdmXgowza3oZa9Rz2xLQ9T15iImW50JChIRuf+qHnhN/m+daJSUo3/TRa6QExUCbvvsKycnLSMvynLhMVrqxbgrJJWXIPeF7bt7bXIO9eG2+xCz3sk//NU4dfoxFezu6ev0xPKq9G1HRibAt1SA69b9Fcdm78PNbllIovuAEFibGshRKxcE8xdrWs9rcmVNv1tndxaRVxZgZyRGWd7GCgn0nXNNWfAG6tSw6fjY0NCSpMYmJSSJE2tPTLX1cCXR6x+k2DXSiInz5S0SF6asi7M2N2Qv7KFIi/533EZuR8cqUtOTrW1KKFuYhNse4XFvDNCwLITjw0c8QHK5vJcdeWOO3MYf6+jr0Nv2PyIz7AnMWf7R2arHVpIRQRESEYsp6Amn5/x1Ky6qxvKxJI927d0/cxLNnz8pLrlxX1/Gvl7O2FvB5a82tZdHxWEot3bhxQ3LZzp07J5UX7tfx9RrKmuM1ScD09vZJKgldYyqnUEWYycMUGaCclZ7bpoGOzF3nrSsoOhAhmmfG5tsKuJISeSfPrCRDMzm44+ZPWDQPoKg8CgEBa1dnqNK4jCMnkHLA987lvo3W2NvbFSAw3Lv5DR7f+TtYFxwIDu5EcmwDwkzAvCUTSVn/EoeO/1NER0euqH6wfwKVRQh0jIWtBXTrXV8PoFM1tkr8k5YWdfSCAoNw/vx5kTvndVytzc0CnZofwbShoVG6frHmlgwvrToKDpSWlnq75F7ttymgk5fxxo9YmB7QVUXYqxHvoZ00UmIZpR9+tkJKiAjot18gLnYRmev0sBjsncNQ/yLKPvl9n6os9tDy7eipsAZ1fGIa4ZHxaGqqx+hQj7zMbD8YH5/w0pqj3JCfuG/sUUGricymN+6nK7itZwF6u0gkH8gek3CIjIyQhN1nz55LHSz73FKOncIBJA82c73VOJ2WWMz6V/5PC45F/cHBIQL2zCekYCeL/PXcNgV0lulpcVvTMwJ0VRHWc2K74VxCSjybRcrBGqQd1KwyIXi+/wo5+SEeq0zItLY3zsAZFIei9z72iWXdDeuyF8ZIK41adFpsa0lSSMLCwpGdnY2YGK1REi0ikhGMh7G2kw1fEhK01BL1d09r4W7FMYjPz1jY704abLSe3J85c6OjY5IKw5w5yr/TrWS7RJZlsVMYQY4KI57GtxGr6xoLdFVqITHBvh0kZVj6xTWiWome26aAbvB5HYbrH6GsMko3FWE9J7VbziWkRMsMLAsRKL30qZASk7296Lp1BcXMS/TQfpE1wKxHjUjPR/bxdwxlkR14wy9f/k6C+WfOnEFWVrYocrB9IEucCCaqtR8tJpIRlF1irSrZRm9cVwUaBAxaQqx1ZZkWY110P31xK7l8tOY6OjrFmiMLSvDhRveSMuYEOVZsMM/NPcfPdfnXSyJ2Z19VHp2qgx0eHhKRUlZHvHWgW7TbpTG1KWheVxXhHfisvpEhafJNFuSf+0BIiZHWVgxSBWadLxHHglMUl+MLK5BxpOaNjNO4iPcrQDmk7777Tiw19jOly0p9taWlRYSGhgggaVaXVsjPJjZ02VjyxFrVjYDO1Zrjeej60tWkJUT315vKCPfZsAyL8TJurE5Q/SOoJffgwQMBQlZsqGRmV4tzrdIy1/O7WnKuYOeaMMzPafWyKxvTWdikWs/NZ4tuemAA7de+Q0FJGGLi9euYpeekdtO5VkiJxByRbyLQjb64J0AXHLy2ZDSBrum5GXF55cioOrYjpkuXe6y9HUsLNmRXH0NQqH7iDjtigj4MgowiA+ttbVqhOhtC80XWAv2UYtL+VyVVzCUj0FG4kuklrkC3loXkChwkB2g51tY+kuL3qqojXrm+7kDE8xCYqf+mNdHRYnH8vLGxSVhh9mSltack3F3H5ulnXseVbXUFOmXJ8UuAoMdUlocPHyAuLk6YXj03n4COZUmdd67DMtylq4qwnhPajeciKTE44ETZR78nLQpH6++jtCLSY6KwqC6/mEZoYi5yTp57K0nCSwsL4mYT3Cb7erC85BD5qAW7E8XvfYzYrKzdeCt0G/P4+ISo4zLDn1ZWQECgyIErXTgN6FbBjhpsi4sOiY+5K3WslTCsAIPgyVItEgdMTSEYbaRe4j5JBaxsmkNXlXLudLGVi0qrjkDK+F9VVdWa9a6erLpXrTmBvRXgWy3sX1rph/H48SNp8v1WgU662n/7BZJT/HRX4NXtCduFJ3IlJfwCAzHy7C7KDnmWSOfDw36x1iWqoHyKADc5n+1aApJQrG2e6OzAzMgIQkyBiE8KQXKaSRqVLy0ui8xTZHoBso/v7wRmkgsPH9ZKHhpTJWjZqdSNVctOAzoCnqr3pFtLdtPVNVwLmBTQMcZHmXRakIxtMVVjLTHNjYgC/r2vr1+SeKlUwv4OPDfPRXAmSTA2OioqwPEJCWtadZ7G7Ap2ysJbFeLUrDmyvgRUuuEEVDYR17OBuE8W3TB7Kjy5I9YGdc2MTZ8VcCUlEosOYKjuLkoORq5byD86qBoG/Qxh0iVq+za6pU3fX8bcxCQio0OQkBKCpLSw15KZ+UD3tM1hzkaBgM+9kqHavlG/3TMT6NjlioKSZWUHViSHaK25WnaKIVUNbNxTS9zjbe5uIP/O5jF0l2k5bqR6slbisbLo6LZSBYWuI4v4XYSH/OAAACAASURBVNlVsroEITarycnJfiUFxlviw91tpXoJGWmCHt1Wsq4kbbgWTBhm1y+9Nq+Bjq5K85XfIcg5rauKsF4T2e3nUaRESnkVRhqfoKg0bF2RTStTU55OI/3ISaSUlW/r9O1zc2j67mskJzuRmrG+Jt74iBV93Q4UX/ocYTEx2zqunXxyNq6+fv06LFYbDh06LEF8WnJsJE2LTVl1yn3Ven+sthh0t45cAUoBBj9jP1XquNHdU6Kb66WXrAV0yspSf1MA50p6aKTJNMbGxiXXj/OhG6o292uuArY/7Hab1LSSiNFaM7IJkAZwyn3l/kxnoVQT8+pYDnfoUKVut9hroKOr0koV4UKTrirCTJWofzKFieF53Sa1nSfy8/dDQVksMvP0bUyztEiCYQaBESmwTo8jPdMfSamexS+lqXfTDBb9o1H0/mcICNy4WfVm14UJ4p23b8Ax3YOiA56rNXh+NsFubZhF7tlLr5W2bfb6u/E4Bu+//uorsYBOnzkjDWz4ktOiU/80ZlNzXTWgUGCnzXitAL+rVaTlv82Iy0crjC7fRkTGWmvpek51XVeQcwUzuphkaJlYTMvUdeP86KorUFOxRlqDzNOjK0q9PCWjrkk2OUVanYw0Qbujo11IkcrKitfigVt5DrwCOpIQPQ/vwtzbIiSEJzZwMwOZnrCjrXEWBe9+iNhM/UzVzYxlo2OkpeODe5jt4zp4ZkU3Oo+nvwsp0b+E4DATIk1WZBcSTD036Jkat6GjxYKC8x+JwOZ2bqNtbRh4fAulByPWzZ20W5ckTpdy8ChSyg9v55B29LmfPHmKK1euCINJNpQvNUGPcS9VRkWWlTE5DexW/9Gy0wDnVbBzd1u5z2rPV42hV27xeiyoWjj3tI/Vz/mTstY4llctN/nragfrV9JZCHQEX0pOkdTgvLkvY3/8cmYMkb9rVt1qwxzF5Pb19eLatWvCQH/66ae61bx6BXT2+Xk0ffsPiI9zIiNXP0tGguqts5idD0bZxz/fFSkJZEVbf7qM/CIT4nTsj8GHR0iJpzMIjo6Hv2MKxQejEBDouSs5C/vbm8xYCoqXConttOrmxsbQ+tO3yCsIXjetSBoa1U0jJqcEmTWndzQYbefgGM8iE0qrJiQkWCw6Mqq04qxWi1g+WrUBa1617l/Kqlt1A1cBz9Xqcre2eDxjgQQOVl2o9oXrp3xoYLYWK7q21ef+qasm3mqPV4IZY228NvMCCdpkmJk+w2oL5sjR7WVMTgE62WaVasKr1NbWSnyzvLwcly59IC65t3FAT/fUK6Djt3nv/WsoqYjSVUWYTW8an04hvqAMmdWntjyZ7Xxw1bkXGav8/huE+M8gvyRSt45n2rckKyVmMTUdAH+nXaojNmqkTfl0uoo5Jy8gIU8Td9yObcFiEemoxPhFpGV5dqmZ+sLeE6bEbOScOv9WUl+2Y/6+nvPhw4dS7cCqBUoPlZaWCZjRUlG9Vdmxi/JEzFlT6SbKutMsOg3oVkFOWVKvggz/PjExLoBJcHEHzdcgysUaWwW6V4HvVevO9QzatV1OIb9rY9Xy7jiWGfMMEhITER5OsU6nuLNMHeFxR44ckTWgy00XmOCvmmDzXHRtnz2rW0kzYfxxq9uGQEcV4ZYfv4WfbRxF5dErzVS2emEez8B1V5sVJR98hsikJD1O+UbOMVhfj6Fn9yUFxBSmb2xMeqrWz0lDm5S0wA2bgWuxOjMs9lCUfvj5tjW1IRnV8uNlhAXNIDuffQnWXmqV4xeSkI3cfQp0TPWgqCT/TUxO4GjVUWkUrTVjzhDri3ErAhw/ZzMY1e5QgZRqGcr7u+qyvq4sTIAhMLCJDa1Huoa0lFzdYVdXmJYkr00XV8XQaE0xiZkkiQIwDQBfvZ47uLlahKtEip8wwEx5IQOsEqCZR9jR0YEnTx5Lvl9xcYnk7HH8WrXFkpAQ/GKIjCTwB0hzbq7PqVMnt5xqsiHQzY2Po/m7r5Cdq6+KsBSmN5jh8IsSoHtTuWB6IKGIGnz7JVLT/dcVxtzMtaRS4pkZjuVQBPrZpCF4YJBn95XXIANLdzEuvwzZNSe3xYqS3r0/fguTvxk5hasNWNznuGLRJeUg5+S72zKWzazrmzqGSbcsmWIpE+XCWdRPeXTmoTEQX1hYKCDAwDsL+GmBRUfHvGQjl8TKYSyPIERQottLkFiLHFCWFKXYVWVFSkqqTFUBpqtlSFChSgrBhODI8zJGSGuK16TlpDGuGsApkHVfOxVb4/mUm+y6D0GKqiRMsaGrSuUTgiktu9u3bwvAUZKKMTzG5GjVEuzpzlJpmcnTTFjmsQwB8Dxszp2TkyuEC9fGV1d2XaDj4va9bNBSdigawTqqCKv0iNTKaqQd3F1Ba7KQ7TevYWGyT9z5wEDPhMFmXrCh3nn09TikDZ63LPfYoAVd7RZQyDM+J2czl133GNY4M8UkOsIq8lGeLDopT3s2jdjcUglH7KeNzCJJCL6sqvk0X1YCG19Y1m/S2mHeG60dJuWyPpU/8+VlagVfdgpREpAIDklJyfK/KrLXUlSCXtGFI2gSMMhqMi2D1+AxPK8rEBH8mCJCi5L70K2kK22xzIvlRPDgO89rcFPH8jO6mrTaVH4dz8PzMRHafeN5CIasv+W4acFpY/YT0Lp+/YZ8fvbsO3Iox66JbybK5w0NDXj69Klcn3FNjpHATMECVmZwjr5u6wKdxGUuf4HoiAVkF2pCgXptw33z6O9bRNlHn297wqteY3Y9z0R3Nzpv/YSisjBEx+lb86uREmYEmCIQGmRDYdnGrQ757cterlNT/ij54BPd11TJu6dnMO3Fcx2r1gTbjLTDx5Fcur8EQWmBcSPryIC6spZu3riO4pISVFRUgrE7AiFVQphIXFJSKl8atOSYksIcNb70zCmjbp3m8k4KQKmYFgGBx9AiI7ipY2mVEVQImKspJ6aVxF8CGN1nWky06mhF8RgCHwGL4KeUTwg4jCHSpeV7zzHY7QuSxkIA5e9MNaHbyXO4prUoi1K6ozU2iqVIOXYFpKzNffb8mQDZgbIDsk78MuC8CWLcr5U136MjOHz4sFjB3NeVsfb1nV4X6LSX+QqKyyN1VRFW7k1ARDIKz1/alXpqWnD+a0SF25CzQRqIrzdFkRLT5gBgyY68IhNiEzYukqc11VJvhp8pAcUXLulamTDe1YWeu1fXlY+Sl1zUWOZRcOFjRKdqbtR+2ghidXVajStdykePHotVUl5+QGpS2e2LGm9ZWVk4deq0WDGacki9xNkoOKnF0awCWjabFdPTZgEvusUEFh5DYKFbGxMTK6DFBtChplBUH60Wt5EgQ+DQ0lc0lRTVq5UqvgRSuoK0knhuAhgtQ+7DYzTwi35JJtCimwPrd+lucl+CIl1QxvXY34HPrAJKzp3jIzDRgmtsbBBQ1UDdT+ZBsJuZMa+k3TAuxxQUpqVw3gR5jpG9bnks43Rq3nyefDW6PAIdSYj261fgmBlEycHoddMcfH2Q58wLaH4xi6zj55BUWOjr4Ttif82tf4yJtmdCSujdHIikRFvDHMLiEwH7JIoPMm1gY4taSazH5BQj78QpXb5E5Fm4eRXOuUEUlUWuS0j1d81ifMIfZR///rYRIzviAXAbBIGFL297e4e84HQd6YbS7WJFgNYMemgFDIqKSqQGlomySmaJbi4bxQwPDwqDyhw8ghCtMAIQwYbxPAIYt+Bgkg/Jwmj+eOWKfPb+B5fEFaQFqNW9Lgs40TLkRpChlcWxMn2D1hLHRQl3nodgxTGw2oJAmpaWvmIREsRp6RHYCIbj42Mva2NTxQ2nnhzPz3QQusVcA64FAYvEAgGS1+SxjCkSKGlJEti5D8GYxxPc+Tl1/Ajso6Oj0pGMbjMZW5a6rRUbXO+58Ah07CvK3Ln0rCCkZGyd3nUdRF/nHMbHgLJPfo6QiIid+Nx6NabZ0VE0//A75AhRs35plFcndNlJk28ywy88GbbJMaRlBCI103Nah+v5p8btaK2fQVJJObJrjq/0o/B1DGr/qf5+dNz4QXIHYxM8u+ms7uCYTYlZyD19Yd8QEfzSIwhQrYRWD8GHLzvrNglUKtDPF9hisUqsirE3WkMEAMazaNHQShmfGJfj4uPiJBivWWcWOSfBlPuw6J5uK4GBQXuWld25cxvjY6N49/x5OYauION/PJYAQ9DkdQhkT+ue4vGjRzh4UKs+4L4EQ1qgPJYJzrTEOCcSKQkJiS8L7+cElAmatEg5b8bTmE7CMjeCE1lVWoNVVUcFpJSVR1f3zp27csyJEyfEyuV1uT48F0GV1+b6EfRaW1swPzeHwqJi+UIge5ucnCIEDr88fN08At1A3ROpudRbRZgJpRSNDE/JQd7p3Z1ntcTUm5++h79tDEUH1rd0fL0x3J+kxODAEuJzCzHR0ShVKWER3qWzTI7Z0NY4h9Tyw8g8UrVp0OEXXvMPlxEZsYD84vXnSCu0o2kOBe9+hOj09M1MedceQ/exvr5BQKygoFDcUbqfBCO+mLRuaLnQMqHVQsuIpU60upg4TFAhScFjFh0OaUaTlJwszC0tIKoS83/KnROwVN9TghAB8cnTJwKaJ46fgH3BLkq9RYWFsFrnERpqwqFDVStr+/z5M2GFGQ87erRKwIbnZOtFnoMF9QRQxhZNYWHiYvPa8kwODQlA8VgCFN3Pn376Ucb94Ycfy1yvXb0qaTUkG2h9cS248TpXrnwvFurx4ydEkJRrQTCklUiw5RpxHRh7TE1JlnVKTEpaIUs2+4CsCXRk2Bovf4HwEKvuKsLKJSt499KOL/nyZlEplNn38BZKKjxLn3tznrX2EVKizoyE4krMDPYh0GlGYXm0x85g7ueYGLEK2CUUFCPn+EkE+ijnND85iZYfv0eQnwXFFeuX/rFKo6NlBs7AWBRc+GRbqzQ2u57bdRxfTrKtdC9pATEnjJYXf2fsSqVj0KVkLhldWlphtPoYz2LqCUFAK3B3aEH3gACkp6VLIJ9/IwjQKqMbR8uRFhH3Y6JxZeUh+ZwBfIIer8d9uD8BiuBUWVm5ojFHgOW+BBFabzwP3UhaYLTY+Pnx48cxMDgggMjzHKo8tFLS1draJqKinCv/EZhu3ryBAH9/vHPuXUkCZmUDr0tA5D4EbgIprVKOjePl/AngJDkIkLRAo6KiZR/GEfklwGP12NYEOroq7dcuo7A0QlcVYZqt3W1zmJkLRulHnyPYpK+7p8eC+HoO2+wsGi9/hcQE57pdu3w9L/dX8k3zdhOyjp5C2/UfkJwS8FJQYON4Hc8xM7WAtoYZBITHouj8Ra8URVjTO9bZia47NxARCWF9g0PWb1A+MWpDd9s88t/9CDH7zJpj3hwtOjKEtOBUPwjXJAWCIROJ+RITvAh0BDbG3bjxeFp7/Iw/E3yo/UYgJCgR6BikJ3jSrWPqBovhGYuja8d9yaay/Iqf04oieBB0Ke3OQH56eoa4l2bztDC87GFBcKEbzKA/XWwSEIODQyvuN91JAhbHQb07bf8A3L1zB48eP5I5sy8GLU1apYw5EuRpadL9pcXHOdFqI7DRBef1aNVxTQiEJBuIDVwX5hpyjjwXQZfWJee91e01oOND3nH7Gqwj3bqrCC/YltDwMrE1q/qkz8zJVie7HcdLof/9u5gbaJXk3iAP8uebvbZYwI3zKDj3ARzWeXTfvYG8kggkJHv/JcF4X3fbLEYGbYhJz0bGoUOISkl5bf0VwPU8vI9F6yyyCiKRmm7asBqGhfyNz6YQlZYjsTlaI/tloyXHF5pAw3QM92726guLybJajMwhQMaXnC83fyaQMC7HF5pAxM8Ikvw7k2n7+/sE+CjJrnLcGPhva2sXS8yx6EBlRYW4qMpNJujRMuN56Z7yZ+7PxFtag2R/aXnR1RaAHB3D5NQkUlPTxE3ktWl5quRlgs/g4IDMgS4r9yMA05rj/hy3ij3SAuT4aLUR9DhuxiNZ+0vQo+VIIoWEBdNpeCx/1yo4llesYYYCeA6CKVsgbmV7DeisZrPkzqWk+CMtW18SQiv5sqH4/U8Q9ZI52srgd8qx04ODaPvpO+SXmBC3TrB+M+NVpERIXCbyTp9D/9MHGGtpQElFDCKifBM/tc4voq9rDlRJWXYCpphomGJisUwrYmoStE5ZhZGVF4n0XMrwbGw1ktXrapnB7HwQSj/6GUJ0qEvczDq9jWMIEEwlIWPJ1Am6nWulPRA0uE60tAg4rH1VLlxj4wshCy5cuCiMJDdaP2RFGfcioKgkXlqBWi6a1g6Rltnjx48F3EhuaPl5kRLvoiXH65E9ZdpITU2NJCFT9ZhAR+BQQMY4IC086sZxo+XH3hC0Ngk0zJej1UXrixYalYjJImvgBCEJCNIEaM5LA8KU124JiQaVCMzzq+RnTbYqcCVfb9m5jNi4eAF3urlcB5ImFEDY7PYa0A3VP8dg3X2UHop5TUF2sxfhcVovUjMciEbJB29O/nsrY/b2WKka+P53MAXMIE/nQn+OQZESdPcJJG1XL8M+PYLSypgNXcq15sB7YZlbxKx5AdY5B6ixR/EA/qNytLd54cI2ds9jqN+Owgv702XlS8iUBxWPc187urEa0GlyRaznpCVEsoBxKObNffrpZyvkgrpfBFDuS9dNSbC71r+q8qyurk75O/P0OAYynnQzVSE8FUMIFgQ/ClkSjF68qJecPlpPPD8trKdP6wS8lLgAQZfxPgKzlvKhWXcEUlqRPD8bW2vgZnn5t40zKJgTeO/ePVmLioqKlaoQleNHooOJwnSTmWTM9SU4c44nT56Q62xmewXoREX4h28QtGzWXUWY1gTZ1tSKGqRV6NuFezMT1/uYgfp6DD97gLLK9SXQN3NdRUoklx9FeuVhOGw2tP30LZzWSRSWRSPE9OZdRT6oBOCBvgXkn72IuOzszUxt1x4zOjIixEJ8QqIU6jMmtp41x7/RkmNwn6B3+PARAQumVayVE0ago3Wk4nIEILp2r9a8LqOlpeUlq+pZjVeY3JcxO1XIz/MwvkeQoutIy4/gSyChW83/Wcmh2FbeKFqItPoIdLRC6QZvZmPlyK1btwS82BtCycurMV354QcB0E8/+0ysRVqbjx7VSs7f6dObk/56BejMQ0No/fFbycSP11lrbbjfgv5ex64t+drohkre4XdfIy0jYEO58Y3O5f73VVIiDKWXPhPdPlqRHde/g3VyRFRl3mQPD46nv3MOoyMOqa2NyfC99tDXNdhJ+/OFfPz4ibz0tHxU3Gyt+6aURxibYlkYAe/MmdMbqnGoxjrs6sWNYMiXnyDB2BqD9jw3rTWCEV3TrWzs6cp4Ht1OAjGtO6qraESBpgRMq4uECcdBsYK4uM33KuG1SOLwGszBo3WpXFnm0RHoaVGyxyyfN8YXNbmrklfA19s5rwAdA9Hd929hpq9N3FY9VYRVyZd/RDKKdmnJ10YLqlUPXINjul8a26wnmLnRudb6uyIl2Og67mVRMxVFWG9r7u9G0cEYXcv0PI2RZWbdbTOYtwai8PzHCJfeAftnI7jQ8iHrSQtDBdrXWgFV/0n38fnz58I4khjwxv0iCDBWx7QQvuiUVaJbSiaS1lRmJhN2nSsxL6aDbHbjeRkTpDgoiQQ17lViRXO9CdJ0cWmB0Y30tQzLfXy9vX1irdGt5nXJ2Go9JZbEaiS4a+kyyyvF/ly7zfSSWAE6NkBhK8OEeH1VhDk59hFgoXf2iXd3bcmXNw/RRFcXOm9fRfGBcGn/p+emkRLTCIlNR/47F1eYTQJsz4M7GGqslxaUGXmRXufZ+TI+vmzMy6MidHhCEpgHGbzJeIkv191J+/Jlv3nzJu7cuSPkA9lApmOozlvuY+VLy/gW885o/fiSE8Y+qnRdGcfSZIk015GuKmN1tKh4XZZzERgY63PvB+vt2rEel2BH6zEkJHRNCXeCDeN0TEMhy1pdfdTb06+7H5lYTYapRBhYTWZ+WdxnAimtVV6bnzOuqCSbVBmct4NYAbrR1lb0PriBkopIXVWEOZD+rjmMsuTro58hNHLzzIm3k3pb+7HQv/Hy14iJtCO7wLNm22bHp5ESiyKw6drikN/AE52dkhbkv+xAwYFor0QAvB3H3MyCNOKxzDuRXVODlLLKfZVCwnXiS86XkrElvnQM4tMKYXxOFbG7ridBkS8oKw34whIYPAHiWveBrrECH1XypMgGuq+Mq1EBhS4dLT+6dHRpfd1IDjBuyGO13hZasrP7RjCl9aWViJUjN1cfKTAC2u3bd2Cz26Sqg/WsrkoomuuvETpktUW8INQkFqUvmwCdlDJd+R387VQRjtkwb8qXC6geAmEpucg7vbeFGHkzeh8/xmT7Mxxg8xwd9fu45iR0aBknH6hC+qEjrz+MDgf6Ht/HwIt6xCUEIa8ketNiA3y4ZqcX0Nc1C/OUAylFhcisObMr+nr48nx6uy9TMJgawRgVC9hpgWjKwO4EAUUvA6SagRYIc+To4h454pvmIi06WoO06EhYqE1JHWnimH7CoPJaZH7XSunYaH6MBTIeRxdZNYx2xzn+zhQV6shxu3jx4pZSPdzHxDHwC6G6ulrWVSN2VvdSQMdPaFHyS4fWtC/pJgJ0WnH618jJC0ViqveJqBstIv9O2Z7Whjnkv3tpJbbkzXG7dZ+VQv/8ECSm+F58vN68hZRongErJUo//D2PoLNgtWK4/inG25oBpwMx8UFISAlDZPT6yqyS/mB2iIs6NmSF3e5EanGBANx+yo/zdA8Yx+ILX1CQL1bPWsnBPJalTh0dnbh27Yowq8yRY5Dfl62rq1sShZm7xhw5Wlrum2qKc+/eXQEpqvZ6219BlYkx4Zljq6g46PFYVjLQkqNwAHPweJ3NFNZ7mj+rKu7evSvuvSdSRYGdEjHNy8uVLxBvNz+n07ncW3sPfU+eiDJFgBdJot6enPvNzy4iwBSFso9/tidKvjaaOwmC5h+/h2W0H5HR3hXgb3RO178z1WR+zonSS58gzouXZ3ZkBAPPHmKsQysviogKRliE1k+UDw8VRxx2lugswzrvkB57kfExSCwsRWr5wX1rwbnfE7ptJBVY7M4YlcYQagoi3OhWqn9kJdkYhwF1ulss0WLplC8bUz8o+USrhcQDA/Xum6qjZSMZ5twRJLTOWxtvs7Oa5Ht3d5dYg4z5vZq6op2D1innxfkzeZguK9dAT6DjdZiqw4Rinp9uuWqirWai3FmOm1YdQZFxSW83v6XFxeWRlhbMDA971KX39mRr7efn74+EnBzE5+Zu5TS76lim6bDYn0TBdmwssUrMz/dJFIGs+vzEBFjFwVQYsUaWFxEYGo4gk0mIhYiEBITHxW1a6WQ75roTzkmmky861ywqSouNEYAIeAQBfk53ampqWtxAViiwrpMMqwIPX+JznDNrQbu7eyT9gsDiCejo5jFpmNeh2+eLRUf2mMevRZKoOB2BhYwxAftoVZUoiXDbKuPqfl81aaZWYaZZNaEUT9R+vB5jk/wC4P1gknNV1evhG0/Py4bNcXbCg2aMwViBt7UCjLMREBTLRwAqLCwSZQ2NIdTa87FgnwCn+j7Q2thMGoSaJ198llqR1eW1PQELrUdel/uymkDl3W20XmRaCRqMAVLV133jeWmRssCfpW4Ew5qa6o1Ou+m/kxShigtZ1vz8vFf6YihgJQvd0tIq4yorKxXyxNvNADpvV8rYb1+tAC0kxq9ozfCFYq4XLQ66bMztIinBgnbmslFXjRUMZBDr6p4Ku0o3cq3GMd4uYk9Pr1yPMka5uXmiUuzuWvJ3h2NRAIJu6IHyA7hw/vyG6rvcv729UwCFNa+USaILTsDT1FeWhcklwLH4n+wvyRQ9VEQ8zZ+VJl3d3VJXS2tYU0lZ7X6n5s4vFBIXWVmZvrmuJCO8XXxjP2MF9sMK0NKhnhrjXlThZeIq2VOmPlAJmCoeZDwp9a1UeelKMVBPF5epGpWVFVtaKqay8IWmO0qAeb2GVvV71ZhIgiLBgSoqSpRzrQEwzkZQDA+PlH2tVrY+dAgo02JiEq/qJsb/ScDQmqSl6Kv77csC8EuFa85cOrKvqh+ssmRVhQlTdpg7yLH4YjEbFp0vd8PYd1+sAIGDialJSSmi70Z3lVYcXUhaN+wtyqA/y6IIgHTzCHIEEZYpMc+MLudmN56PsuMjI8M4duz4y+qAVdbVNbeMViVdazLBrI5Yr5cCY4nMA2Ssi+kk/J3gxmoD9n9g7Iu1pXQfGRvknFgBwnIzpayy2TmtdxyFA+iq04qlVckvEK6xAjkVItAICj+Rb+c8DaDbjrthnHPfrABfKFpILHfii0fXkS8+N1WPyZ9Vty66s5QvYuxID6FIFuGzeQzjVgRUlny5spBkzPny042jAgrBKiMjU5KG12NDWT/KMdLy436MJyr9OpIolD2nNTgxoUmrc1+CKt1WvVnWtR4mAi3zFQmwWq9brZ0jQZAhBGYNEHA5PgKdQUbsm1fSmOh2rQAtOvZg5VZUVCxWjtbz1F8sDbqSmiKJQ8qylEDkZhU93OfBPDyCD11iMroENsbr+OKTCWU6BkkQVmfQ6uTf6Yp6KgOjFceWihw/rTaCGOeg+rnyOkzZYMyPsTHOn5LrBEVf8tW2cj+am1sEfLlxXfmlQUCjC0+gZUiAoM51IRgaQLeV1TaONVbg5QrQTWXsSHXqIijQsqOlQfDhS0k3kzG0Y8eOieWl10ZWlEDGjl9U2mXs6v9v73xS4giiONwhy3iB5Cg64A3cuXEpgjcQ8QAq4gUEcSmCO28giNkZiKcwYGIwoO7CV5MaOoMzVrUzPd09X4Pkj91dVV93/3iv3qtX1JzDmsG6QWQRJ37YYYtlUeNWX2B9Mu+HpYgocj2JwggI/6bOXLRWmaOkKgppLZNa05rCBdasBqEfVDchiZmgCP2JhToRaPILEeCc1SbO0aU8Ac+Zavv8QAAABNZJREFUawK4b4geqRZ8gMzDUQYcIcDVm/QkPS4rYob4sL0ff0fwvnz+HJZ8fVpYCCku9AkxZNUCc4IpCbSsQmApG5YhFhNHf5Odj/+s0/7etNwrx2KaxAtydXUVoq4kDbMtJCKO8CHKsEb0GCtJzliyWLCph0KXSsrzJFATgevrr8XDw69QPvzp6TlYNIgefyK6fOS4nQRDWCb25/ExRGfZHvGtg+uJWuKWIyqIHEKCxYeAM0+3uLg4yBt8636T+j0ixjIwXFYCP1RqwYIm8k1ggi0ho6gjdoghfU09FLpUUp4ngRoIkPyLq4w1Q607orq4lswRksrC/7N3RNyM+vb2e3BrcZ1zDgQP9xvLiUl+7k/6zLiobc79c89lTpJ5R8bCul6sZHYSo4/0LbrYnIMok+icE9lW6HKfiOdLYIoEsLSY96OMOQEBXGXcY+YGySHrB0Q+hNw3KpwgAikVi6fY5YncOs7PIeQEdpjvJOIc17jGVBPcbpbgscVizqHQ5dDyXAlMmQB5a8zJsVoB64plXfxwxHwy9negtBHzdlQSSalYPOVuv/v2VCXBkr27+xFc11hYlKICUdhvvt0UL88vRa+3FKKuOYdCl0PLcyVQEwEsGaw7oqREGFm/hIVHgjACyCYxpLJMenF9TcMb2Qz5i1h3uOZYbv0Nc34X9z/vQ+S1t9QL20vmHgpdLjHPl0BNBJiYZ7UAibQECpiQ52PnQ4/WXU1dqbUZAhOk0eC2I3jkD+LGvidpWaGr9RHamAQkMAsCCt0sqNumBCRQKwGFrlbcNiYBCcyCgEI3C+q2KYEhAkRb19fXQxFNDiKPJycng9ULqcCotLKxsREqmpyenmbn19HOwcFBcXR0FFZHHB8fh9y2th8KXdufoP1vPQHqw62trb06jhyxKoscN8u5NjZe7otC1/pXywFIoBkEKMm0s7NTXFxcDCwoehatspWVlWJ3d3ewFeGoXp+fnxfb29v//TpX6IaFUqFrxjtiLyTQegJll3Vzc7PY2toKY4ruY4rQxXOHYeQK3fB9FLrWv14OQALNJTBK/Eb1OAoUQrm8vDxwg3OELrZJvhrlm8oWpnN0zX1X7JkEWkmgbFWVLbxxg+EaBI6F/eU5tlShK7vPXHN5eWkwopVvj52WQAsIlAWH7laJvFYRuji/F4XVqGsLXha7KIEuEKgqNrlCV3ZZYypJ1babzN30kiY/Hfs2twTK83T7+/vF6upqEoscoRt2WWNNO4UuCbUnSUAC7yVQh9ANJymP6nPqXOF7xzzN67XopknXe0vgDQKjLLCyCKUGFWgqx6JT6Hw9JSCBWgiUxSbmzNHwcBIxKR4pVt44oUsVQV3XWh69jUhgvgi8tqohEihbcwpd9fdC17U6O6+UwMQIpCzqV+iq41boqrPzSgnUTiCuR2WpWO7OX3QWseRa3NO4r2vtg5hBgwrdDKDbpASqEsDNPTs7q1w+CYFjC8WUQgFV+9jE6xS6Jj4V+ySBVwhgje3t7RWHh4eVasQRjEAk503kQKnQ+UlJQAKdJ6DQdf4RO0AJSECh8x2QgAQ6T0Ch6/wjdoASkIBC5zsgAQl0noBC1/lH7AAlIAGFzndAAhLoPAGFrvOP2AFKQAIKne+ABCTQeQIKXecfsQOUgAT+AlQO8B7/LiZAAAAAAElFTkSuQmCC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9632" y="692696"/>
            <a:ext cx="6664151" cy="4032448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915816" y="4797152"/>
            <a:ext cx="3185487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7200" dirty="0" smtClean="0"/>
              <a:t>СКАЗКА</a:t>
            </a:r>
            <a:endParaRPr lang="ru-RU" sz="7200" dirty="0"/>
          </a:p>
        </p:txBody>
      </p:sp>
    </p:spTree>
    <p:extLst>
      <p:ext uri="{BB962C8B-B14F-4D97-AF65-F5344CB8AC3E}">
        <p14:creationId xmlns:p14="http://schemas.microsoft.com/office/powerpoint/2010/main" val="13951563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571500"/>
            <a:ext cx="7620000" cy="571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0273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biblio-vidnoe.ru/upload/medialibrary/412/tlbnmucdygkqqcuxasoiwt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56792"/>
            <a:ext cx="9144000" cy="51156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195736" y="476672"/>
            <a:ext cx="529433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Физкультминутка</a:t>
            </a:r>
            <a:endParaRPr lang="ru-RU" sz="4800" b="1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341349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331640" y="980728"/>
            <a:ext cx="6437083" cy="60016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dirty="0" smtClean="0"/>
              <a:t>Лю – </a:t>
            </a:r>
            <a:r>
              <a:rPr lang="ru-RU" sz="4800" dirty="0" err="1" smtClean="0"/>
              <a:t>бо</a:t>
            </a:r>
            <a:r>
              <a:rPr lang="ru-RU" sz="4800" dirty="0" smtClean="0"/>
              <a:t> – </a:t>
            </a:r>
            <a:r>
              <a:rPr lang="ru-RU" sz="4800" dirty="0" err="1" smtClean="0"/>
              <a:t>ва</a:t>
            </a:r>
            <a:r>
              <a:rPr lang="ru-RU" sz="4800" dirty="0" smtClean="0"/>
              <a:t> – </a:t>
            </a:r>
            <a:r>
              <a:rPr lang="ru-RU" sz="4800" dirty="0" err="1" smtClean="0"/>
              <a:t>ться</a:t>
            </a:r>
            <a:endParaRPr lang="ru-RU" sz="4800" dirty="0" smtClean="0"/>
          </a:p>
          <a:p>
            <a:r>
              <a:rPr lang="ru-RU" sz="4800" dirty="0" err="1" smtClean="0"/>
              <a:t>Тво</a:t>
            </a:r>
            <a:r>
              <a:rPr lang="ru-RU" sz="4800" dirty="0" smtClean="0"/>
              <a:t> – </a:t>
            </a:r>
            <a:r>
              <a:rPr lang="ru-RU" sz="4800" dirty="0" err="1" smtClean="0"/>
              <a:t>рив</a:t>
            </a:r>
            <a:r>
              <a:rPr lang="ru-RU" sz="4800" dirty="0" smtClean="0"/>
              <a:t> – ши – ми – </a:t>
            </a:r>
            <a:r>
              <a:rPr lang="ru-RU" sz="4800" dirty="0" err="1" smtClean="0"/>
              <a:t>ся</a:t>
            </a:r>
            <a:endParaRPr lang="ru-RU" sz="4800" dirty="0" smtClean="0"/>
          </a:p>
          <a:p>
            <a:r>
              <a:rPr lang="ru-RU" sz="4800" dirty="0" smtClean="0"/>
              <a:t>Дей – </a:t>
            </a:r>
            <a:r>
              <a:rPr lang="ru-RU" sz="4800" dirty="0" err="1" smtClean="0"/>
              <a:t>стви</a:t>
            </a:r>
            <a:r>
              <a:rPr lang="ru-RU" sz="4800" dirty="0" smtClean="0"/>
              <a:t> – </a:t>
            </a:r>
            <a:r>
              <a:rPr lang="ru-RU" sz="4800" dirty="0" err="1" smtClean="0"/>
              <a:t>тель</a:t>
            </a:r>
            <a:r>
              <a:rPr lang="ru-RU" sz="4800" dirty="0" smtClean="0"/>
              <a:t> – но</a:t>
            </a:r>
          </a:p>
          <a:p>
            <a:r>
              <a:rPr lang="ru-RU" sz="4800" dirty="0" smtClean="0"/>
              <a:t>На – </a:t>
            </a:r>
            <a:r>
              <a:rPr lang="ru-RU" sz="4800" dirty="0" err="1" smtClean="0"/>
              <a:t>сту</a:t>
            </a:r>
            <a:r>
              <a:rPr lang="ru-RU" sz="4800" dirty="0" smtClean="0"/>
              <a:t> – пив – ши – е</a:t>
            </a:r>
          </a:p>
          <a:p>
            <a:r>
              <a:rPr lang="ru-RU" sz="4800" dirty="0" smtClean="0"/>
              <a:t>По – </a:t>
            </a:r>
            <a:r>
              <a:rPr lang="ru-RU" sz="4800" dirty="0" err="1" smtClean="0"/>
              <a:t>сме</a:t>
            </a:r>
            <a:r>
              <a:rPr lang="ru-RU" sz="4800" dirty="0" smtClean="0"/>
              <a:t> – и – </a:t>
            </a:r>
            <a:r>
              <a:rPr lang="ru-RU" sz="4800" dirty="0" err="1" smtClean="0"/>
              <a:t>ва</a:t>
            </a:r>
            <a:r>
              <a:rPr lang="ru-RU" sz="4800" dirty="0" smtClean="0"/>
              <a:t> – </a:t>
            </a:r>
            <a:r>
              <a:rPr lang="ru-RU" sz="4800" dirty="0" err="1" smtClean="0"/>
              <a:t>лась</a:t>
            </a:r>
            <a:endParaRPr lang="ru-RU" sz="4800" dirty="0" smtClean="0"/>
          </a:p>
          <a:p>
            <a:r>
              <a:rPr lang="ru-RU" sz="4800" dirty="0" smtClean="0"/>
              <a:t>Про – де – </a:t>
            </a:r>
            <a:r>
              <a:rPr lang="ru-RU" sz="4800" dirty="0" err="1" smtClean="0"/>
              <a:t>лы</a:t>
            </a:r>
            <a:r>
              <a:rPr lang="ru-RU" sz="4800" dirty="0" smtClean="0"/>
              <a:t> – </a:t>
            </a:r>
            <a:r>
              <a:rPr lang="ru-RU" sz="4800" dirty="0" err="1" smtClean="0"/>
              <a:t>ва</a:t>
            </a:r>
            <a:r>
              <a:rPr lang="ru-RU" sz="4800" dirty="0" smtClean="0"/>
              <a:t> – ла</a:t>
            </a:r>
          </a:p>
          <a:p>
            <a:r>
              <a:rPr lang="ru-RU" sz="4800" dirty="0" smtClean="0"/>
              <a:t>Бес – со – вест – на - я</a:t>
            </a:r>
          </a:p>
          <a:p>
            <a:endParaRPr lang="ru-RU" sz="4800" dirty="0"/>
          </a:p>
        </p:txBody>
      </p:sp>
      <p:sp>
        <p:nvSpPr>
          <p:cNvPr id="3" name="Диагональная полоса 2"/>
          <p:cNvSpPr/>
          <p:nvPr/>
        </p:nvSpPr>
        <p:spPr>
          <a:xfrm>
            <a:off x="4499992" y="1124744"/>
            <a:ext cx="72008" cy="144016"/>
          </a:xfrm>
          <a:prstGeom prst="diagStrip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4" name="Диагональная полоса 3"/>
          <p:cNvSpPr/>
          <p:nvPr/>
        </p:nvSpPr>
        <p:spPr>
          <a:xfrm>
            <a:off x="3347864" y="1772816"/>
            <a:ext cx="72008" cy="144016"/>
          </a:xfrm>
          <a:prstGeom prst="diagStrip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5" name="Диагональная полоса 4"/>
          <p:cNvSpPr/>
          <p:nvPr/>
        </p:nvSpPr>
        <p:spPr>
          <a:xfrm>
            <a:off x="3923928" y="2492896"/>
            <a:ext cx="72008" cy="144016"/>
          </a:xfrm>
          <a:prstGeom prst="diagStrip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6" name="Диагональная полоса 5"/>
          <p:cNvSpPr/>
          <p:nvPr/>
        </p:nvSpPr>
        <p:spPr>
          <a:xfrm>
            <a:off x="4499992" y="3284984"/>
            <a:ext cx="72008" cy="144016"/>
          </a:xfrm>
          <a:prstGeom prst="diagStrip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7" name="Диагональная полоса 6"/>
          <p:cNvSpPr/>
          <p:nvPr/>
        </p:nvSpPr>
        <p:spPr>
          <a:xfrm>
            <a:off x="3563888" y="3981549"/>
            <a:ext cx="72008" cy="144016"/>
          </a:xfrm>
          <a:prstGeom prst="diagStrip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8" name="Диагональная полоса 7"/>
          <p:cNvSpPr/>
          <p:nvPr/>
        </p:nvSpPr>
        <p:spPr>
          <a:xfrm>
            <a:off x="3576690" y="4725144"/>
            <a:ext cx="72008" cy="144016"/>
          </a:xfrm>
          <a:prstGeom prst="diagStrip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9" name="Диагональная полоса 8"/>
          <p:cNvSpPr/>
          <p:nvPr/>
        </p:nvSpPr>
        <p:spPr>
          <a:xfrm>
            <a:off x="3311860" y="5445224"/>
            <a:ext cx="72008" cy="144016"/>
          </a:xfrm>
          <a:prstGeom prst="diagStrip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717886" y="262389"/>
            <a:ext cx="156421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>
                <a:solidFill>
                  <a:srgbClr val="0070C0"/>
                </a:solidFill>
              </a:rPr>
              <a:t>4</a:t>
            </a:r>
            <a:r>
              <a:rPr lang="ru-RU" sz="3600" dirty="0" smtClean="0">
                <a:solidFill>
                  <a:srgbClr val="0070C0"/>
                </a:solidFill>
              </a:rPr>
              <a:t> </a:t>
            </a:r>
            <a:r>
              <a:rPr lang="ru-RU" sz="3600" dirty="0" smtClean="0">
                <a:solidFill>
                  <a:srgbClr val="0070C0"/>
                </a:solidFill>
              </a:rPr>
              <a:t>глава</a:t>
            </a:r>
            <a:endParaRPr lang="ru-RU" sz="3600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1851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7544" y="548680"/>
            <a:ext cx="8496944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4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равила </a:t>
            </a:r>
            <a:r>
              <a:rPr lang="ru-RU" sz="4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работы в группе</a:t>
            </a:r>
            <a:r>
              <a:rPr lang="ru-RU" sz="4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algn="ctr"/>
            <a:endParaRPr lang="ru-RU" sz="44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indent="-514350">
              <a:buFont typeface="+mj-lt"/>
              <a:buAutoNum type="arabicPeriod"/>
            </a:pP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Говорить шепотом.</a:t>
            </a:r>
            <a:endParaRPr lang="ru-RU" sz="3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indent="-514350">
              <a:buFont typeface="+mj-lt"/>
              <a:buAutoNum type="arabicPeriod"/>
            </a:pP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Работать активно.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Выслушать 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мнение 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каждого.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 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перебивать 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говорящего.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Уметь 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уступать, 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договариваться.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Найти 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общее 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решение.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Выбрать 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выступающего.</a:t>
            </a:r>
          </a:p>
        </p:txBody>
      </p:sp>
    </p:spTree>
    <p:extLst>
      <p:ext uri="{BB962C8B-B14F-4D97-AF65-F5344CB8AC3E}">
        <p14:creationId xmlns:p14="http://schemas.microsoft.com/office/powerpoint/2010/main" val="2154405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://www.microbik.ru/dostb/%D0%93.+%D1%84%D0%BE%D1%80%D0%BC%D0%B8%D1%80%D0%BE%D0%B2%D0%B0%D0%BD%D0%B8%D0%B5+%D0%B0%D1%80%D1%82%D0%B8%D0%BA%D1%83%D0%BB%D1%8F%D1%86%D0%B8%D0%BE%D0%BD%D0%BD%D0%BE%D0%B9+%D0%BC%D0%BE%D1%82%D0%BE%D1%80%D0%B8%D0%BA%D0%B8b/5795_html_m100b946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3" y="1242314"/>
            <a:ext cx="5976664" cy="55254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475656" y="84188"/>
            <a:ext cx="632756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Работа 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группах </a:t>
            </a: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(по рядам)</a:t>
            </a:r>
          </a:p>
          <a:p>
            <a:pPr algn="ctr"/>
            <a:r>
              <a:rPr lang="ru-RU" sz="3600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Приём «</a:t>
            </a:r>
            <a:r>
              <a:rPr lang="ru-RU" sz="3600" b="1" dirty="0" err="1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Синквейн</a:t>
            </a:r>
            <a:r>
              <a:rPr lang="ru-RU" sz="3600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ru-RU" sz="3600" b="1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21681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051720" y="324725"/>
            <a:ext cx="486062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Приём «</a:t>
            </a:r>
            <a:r>
              <a:rPr lang="ru-RU" sz="4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Синквейн</a:t>
            </a:r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 </a:t>
            </a:r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484784"/>
            <a:ext cx="9144793" cy="45541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7689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27584" y="692696"/>
            <a:ext cx="7704856" cy="33547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Домашнее </a:t>
            </a:r>
            <a:r>
              <a:rPr lang="ru-RU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задание (на выбор)</a:t>
            </a:r>
            <a:endParaRPr lang="ru-RU" sz="36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endParaRPr lang="ru-RU" sz="3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indent="-514350">
              <a:buFont typeface="+mj-lt"/>
              <a:buAutoNum type="arabicPeriod"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Нарисовать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рисунок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(к эпизоду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сказки,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 пейзажным зарисовкам, одного из героев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Составить </a:t>
            </a:r>
            <a:r>
              <a:rPr lang="ru-RU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синквейн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о старике</a:t>
            </a:r>
            <a:endPara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800" b="1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046262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https://ds03.infourok.ru/uploads/ex/03f5/0005a944-86458677/hello_html_cddb93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167733"/>
            <a:ext cx="6408712" cy="66154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вал 2"/>
          <p:cNvSpPr/>
          <p:nvPr/>
        </p:nvSpPr>
        <p:spPr>
          <a:xfrm>
            <a:off x="2915816" y="2204864"/>
            <a:ext cx="3528392" cy="2592288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2816200" y="3068960"/>
            <a:ext cx="372762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урок!</a:t>
            </a:r>
            <a:endParaRPr lang="ru-RU" sz="3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57007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95536" y="1268760"/>
            <a:ext cx="8352928" cy="33855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AutoNum type="arabicPeriod"/>
            </a:pPr>
            <a:r>
              <a:rPr lang="ru-RU" dirty="0" smtClean="0"/>
              <a:t>Изографы - </a:t>
            </a:r>
            <a:r>
              <a:rPr lang="en-US" sz="1600" dirty="0" smtClean="0">
                <a:hlinkClick r:id="rId2"/>
              </a:rPr>
              <a:t>https</a:t>
            </a:r>
            <a:r>
              <a:rPr lang="en-US" sz="1600" dirty="0">
                <a:hlinkClick r:id="rId2"/>
              </a:rPr>
              <a:t>://</a:t>
            </a:r>
            <a:r>
              <a:rPr lang="en-US" sz="1600" dirty="0" smtClean="0">
                <a:hlinkClick r:id="rId2"/>
              </a:rPr>
              <a:t>fsd.multiurok.ru/html/2020/09/25/s_5f6e1582b9d16/img19.jpg</a:t>
            </a:r>
            <a:endParaRPr lang="ru-RU" sz="1600" dirty="0" smtClean="0"/>
          </a:p>
          <a:p>
            <a:pPr marL="342900" indent="-342900">
              <a:buAutoNum type="arabicPeriod"/>
            </a:pPr>
            <a:r>
              <a:rPr lang="ru-RU" dirty="0" smtClean="0"/>
              <a:t>Генератор ребусов - </a:t>
            </a:r>
            <a:r>
              <a:rPr lang="en-US" sz="1600" dirty="0">
                <a:hlinkClick r:id="rId3"/>
              </a:rPr>
              <a:t>http://</a:t>
            </a:r>
            <a:r>
              <a:rPr lang="en-US" sz="1600" dirty="0" smtClean="0">
                <a:hlinkClick r:id="rId3"/>
              </a:rPr>
              <a:t>kvestodel.ru/generator-rebusov</a:t>
            </a:r>
            <a:endParaRPr lang="ru-RU" dirty="0" smtClean="0"/>
          </a:p>
          <a:p>
            <a:pPr marL="342900" indent="-342900">
              <a:buAutoNum type="arabicPeriod"/>
            </a:pPr>
            <a:r>
              <a:rPr lang="ru-RU" dirty="0" smtClean="0"/>
              <a:t>Речевая разминка (скороговорка) - </a:t>
            </a:r>
            <a:r>
              <a:rPr lang="en-US" sz="1600" dirty="0">
                <a:hlinkClick r:id="rId4"/>
              </a:rPr>
              <a:t>https://</a:t>
            </a:r>
            <a:r>
              <a:rPr lang="en-US" sz="1600" dirty="0" smtClean="0">
                <a:hlinkClick r:id="rId4"/>
              </a:rPr>
              <a:t>nattik.ru/pesh/skorogovorki-na-v.html</a:t>
            </a:r>
            <a:endParaRPr lang="ru-RU" sz="1600" dirty="0" smtClean="0"/>
          </a:p>
          <a:p>
            <a:pPr marL="342900" indent="-342900">
              <a:buAutoNum type="arabicPeriod"/>
            </a:pPr>
            <a:r>
              <a:rPr lang="ru-RU" sz="1600" dirty="0" smtClean="0"/>
              <a:t>Картинка «кубарем» - </a:t>
            </a:r>
            <a:r>
              <a:rPr lang="en-US" sz="1400" dirty="0">
                <a:hlinkClick r:id="rId5"/>
              </a:rPr>
              <a:t>https://</a:t>
            </a:r>
            <a:r>
              <a:rPr lang="en-US" sz="1400" dirty="0" smtClean="0">
                <a:hlinkClick r:id="rId5"/>
              </a:rPr>
              <a:t>shareslide.ru/img/thumbs/b7070b77f0ccd1c4159bd633e9e03b1c-800x.jpg</a:t>
            </a:r>
            <a:endParaRPr lang="ru-RU" sz="1600" dirty="0" smtClean="0"/>
          </a:p>
          <a:p>
            <a:pPr marL="342900" indent="-342900">
              <a:buAutoNum type="arabicPeriod"/>
            </a:pPr>
            <a:r>
              <a:rPr lang="ru-RU" sz="1600" dirty="0" smtClean="0"/>
              <a:t>Картинка «полынья» - </a:t>
            </a:r>
            <a:r>
              <a:rPr lang="en-US" sz="1400" dirty="0">
                <a:hlinkClick r:id="rId6"/>
              </a:rPr>
              <a:t>https://</a:t>
            </a:r>
            <a:r>
              <a:rPr lang="en-US" sz="1400" dirty="0" smtClean="0">
                <a:hlinkClick r:id="rId6"/>
              </a:rPr>
              <a:t>cf2.ppt-online.org/files2/slide/1/1yTbxS76fndrR0X3cPYvBZ5sK9iG8qlpz4gkVe/slide-41.jpg</a:t>
            </a:r>
            <a:endParaRPr lang="ru-RU" sz="1600" dirty="0" smtClean="0"/>
          </a:p>
          <a:p>
            <a:pPr marL="342900" indent="-342900">
              <a:buAutoNum type="arabicPeriod"/>
            </a:pPr>
            <a:r>
              <a:rPr lang="ru-RU" sz="1600" dirty="0" smtClean="0"/>
              <a:t>Картинка «сажень» - </a:t>
            </a:r>
            <a:r>
              <a:rPr lang="en-US" sz="1400" dirty="0">
                <a:hlinkClick r:id="rId7"/>
              </a:rPr>
              <a:t>https://</a:t>
            </a:r>
            <a:r>
              <a:rPr lang="en-US" sz="1400" dirty="0" smtClean="0">
                <a:hlinkClick r:id="rId7"/>
              </a:rPr>
              <a:t>theslide.ru/img/thumbs/648101ce58cdb416d57559b205e21a5b-800x.jpg</a:t>
            </a:r>
            <a:endParaRPr lang="ru-RU" sz="1400" dirty="0" smtClean="0"/>
          </a:p>
          <a:p>
            <a:pPr marL="342900" indent="-342900">
              <a:buAutoNum type="arabicPeriod"/>
            </a:pPr>
            <a:endParaRPr lang="ru-RU" sz="1600" dirty="0" smtClean="0"/>
          </a:p>
          <a:p>
            <a:pPr marL="342900" indent="-342900">
              <a:buAutoNum type="arabicPeriod"/>
            </a:pPr>
            <a:endParaRPr lang="ru-RU" sz="1600" dirty="0" smtClean="0"/>
          </a:p>
          <a:p>
            <a:pPr marL="342900" indent="-342900">
              <a:buAutoNum type="arabicPeriod"/>
            </a:pPr>
            <a:endParaRPr lang="ru-RU" sz="1600" dirty="0" smtClean="0"/>
          </a:p>
          <a:p>
            <a:pPr marL="342900" indent="-342900">
              <a:buAutoNum type="arabicPeriod"/>
            </a:pPr>
            <a:endParaRPr lang="ru-RU" dirty="0" smtClean="0"/>
          </a:p>
          <a:p>
            <a:pPr marL="342900" indent="-342900">
              <a:buAutoNum type="arabicPeriod"/>
            </a:pP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3400334" y="548680"/>
            <a:ext cx="25593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Источники информации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991268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908720"/>
            <a:ext cx="2625612" cy="3831457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2987824" y="161434"/>
            <a:ext cx="305205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Изографы</a:t>
            </a:r>
            <a:endParaRPr lang="ru-RU" sz="4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6305" y="1032319"/>
            <a:ext cx="1675695" cy="3824966"/>
          </a:xfrm>
          <a:prstGeom prst="rect">
            <a:avLst/>
          </a:prstGeom>
          <a:noFill/>
        </p:spPr>
      </p:pic>
      <p:pic>
        <p:nvPicPr>
          <p:cNvPr id="5" name="Рисунок 4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7760" y="1030004"/>
            <a:ext cx="4320480" cy="3748687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475078" y="5013176"/>
            <a:ext cx="854316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Изографы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–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это картинки, на которых слова нарисованы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буквами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различным образом расположенные в </a:t>
            </a: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пространстве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оптически похожие на предмет, в </a:t>
            </a: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названии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которого используются эти буквы</a:t>
            </a:r>
          </a:p>
        </p:txBody>
      </p:sp>
    </p:spTree>
    <p:extLst>
      <p:ext uri="{BB962C8B-B14F-4D97-AF65-F5344CB8AC3E}">
        <p14:creationId xmlns:p14="http://schemas.microsoft.com/office/powerpoint/2010/main" val="3535177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0" y="476672"/>
            <a:ext cx="4116714" cy="4628937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3528" y="188640"/>
            <a:ext cx="3962743" cy="5066215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79512" y="4653136"/>
            <a:ext cx="4572000" cy="1815882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ctr"/>
            <a:r>
              <a:rPr lang="ru-RU" sz="28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ДМИТРИЙ НАРКИСОВИЧ </a:t>
            </a:r>
            <a:endParaRPr lang="ru-RU" sz="2800" b="1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28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МАМИН-СИБИРЯК </a:t>
            </a:r>
            <a:endParaRPr lang="ru-RU" sz="28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28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(1852 </a:t>
            </a:r>
            <a:r>
              <a:rPr lang="ru-RU" sz="28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1912)</a:t>
            </a:r>
          </a:p>
        </p:txBody>
      </p:sp>
    </p:spTree>
    <p:extLst>
      <p:ext uri="{BB962C8B-B14F-4D97-AF65-F5344CB8AC3E}">
        <p14:creationId xmlns:p14="http://schemas.microsoft.com/office/powerpoint/2010/main" val="19317161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411760" y="472639"/>
            <a:ext cx="522790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b="1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Речевая разминка</a:t>
            </a:r>
            <a:endParaRPr lang="ru-RU" sz="4800" b="1" dirty="0">
              <a:solidFill>
                <a:schemeClr val="bg2">
                  <a:lumMod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099" name="Picture 3" descr="G:\Алеся\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3101116"/>
            <a:ext cx="2574066" cy="3115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95536" y="1844824"/>
            <a:ext cx="669674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dirty="0">
                <a:solidFill>
                  <a:srgbClr val="404040"/>
                </a:solidFill>
                <a:latin typeface="Source Sans Pro"/>
              </a:rPr>
              <a:t>Уточка-вертихвостка</a:t>
            </a:r>
            <a:r>
              <a:rPr lang="ru-RU" sz="4000" dirty="0"/>
              <a:t/>
            </a:r>
            <a:br>
              <a:rPr lang="ru-RU" sz="4000" dirty="0"/>
            </a:br>
            <a:r>
              <a:rPr lang="ru-RU" sz="4000" dirty="0">
                <a:solidFill>
                  <a:srgbClr val="404040"/>
                </a:solidFill>
                <a:latin typeface="Source Sans Pro"/>
              </a:rPr>
              <a:t>Ныряла да выныривала,</a:t>
            </a:r>
            <a:r>
              <a:rPr lang="ru-RU" sz="4000" dirty="0"/>
              <a:t/>
            </a:r>
            <a:br>
              <a:rPr lang="ru-RU" sz="4000" dirty="0"/>
            </a:br>
            <a:r>
              <a:rPr lang="ru-RU" sz="4000" dirty="0">
                <a:solidFill>
                  <a:srgbClr val="404040"/>
                </a:solidFill>
                <a:latin typeface="Source Sans Pro"/>
              </a:rPr>
              <a:t>Выныривала да ныряла.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36531774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27584" y="548680"/>
            <a:ext cx="7430239" cy="37856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dirty="0" err="1" smtClean="0"/>
              <a:t>Ут</a:t>
            </a:r>
            <a:r>
              <a:rPr lang="ru-RU" sz="6000" dirty="0" smtClean="0"/>
              <a:t> – </a:t>
            </a:r>
            <a:r>
              <a:rPr lang="ru-RU" sz="6000" dirty="0" err="1" smtClean="0"/>
              <a:t>рен</a:t>
            </a:r>
            <a:r>
              <a:rPr lang="ru-RU" sz="6000" dirty="0" smtClean="0"/>
              <a:t> - ни – ков</a:t>
            </a:r>
          </a:p>
          <a:p>
            <a:r>
              <a:rPr lang="ru-RU" sz="6000" dirty="0" smtClean="0"/>
              <a:t>За – </a:t>
            </a:r>
            <a:r>
              <a:rPr lang="ru-RU" sz="6000" dirty="0" err="1" smtClean="0"/>
              <a:t>сы</a:t>
            </a:r>
            <a:r>
              <a:rPr lang="ru-RU" sz="6000" dirty="0" smtClean="0"/>
              <a:t> – </a:t>
            </a:r>
            <a:r>
              <a:rPr lang="ru-RU" sz="6000" dirty="0" err="1" smtClean="0"/>
              <a:t>хав</a:t>
            </a:r>
            <a:r>
              <a:rPr lang="ru-RU" sz="6000" dirty="0" smtClean="0"/>
              <a:t> – ши – е</a:t>
            </a:r>
          </a:p>
          <a:p>
            <a:r>
              <a:rPr lang="ru-RU" sz="6000" dirty="0" smtClean="0"/>
              <a:t>Со – е – </a:t>
            </a:r>
            <a:r>
              <a:rPr lang="ru-RU" sz="6000" dirty="0" err="1" smtClean="0"/>
              <a:t>ди</a:t>
            </a:r>
            <a:r>
              <a:rPr lang="ru-RU" sz="6000" dirty="0" smtClean="0"/>
              <a:t> – </a:t>
            </a:r>
            <a:r>
              <a:rPr lang="ru-RU" sz="6000" dirty="0" err="1" smtClean="0"/>
              <a:t>ня</a:t>
            </a:r>
            <a:r>
              <a:rPr lang="ru-RU" sz="6000" dirty="0" smtClean="0"/>
              <a:t> – </a:t>
            </a:r>
            <a:r>
              <a:rPr lang="ru-RU" sz="6000" dirty="0" err="1" smtClean="0"/>
              <a:t>лись</a:t>
            </a:r>
            <a:endParaRPr lang="ru-RU" sz="6000" dirty="0" smtClean="0"/>
          </a:p>
          <a:p>
            <a:r>
              <a:rPr lang="ru-RU" sz="6000" dirty="0" smtClean="0"/>
              <a:t>От – прав – ля - </a:t>
            </a:r>
            <a:r>
              <a:rPr lang="ru-RU" sz="6000" dirty="0" err="1" smtClean="0"/>
              <a:t>ться</a:t>
            </a:r>
            <a:endParaRPr lang="ru-RU" sz="6000" dirty="0"/>
          </a:p>
        </p:txBody>
      </p:sp>
      <p:sp>
        <p:nvSpPr>
          <p:cNvPr id="3" name="Диагональная полоса 2"/>
          <p:cNvSpPr/>
          <p:nvPr/>
        </p:nvSpPr>
        <p:spPr>
          <a:xfrm>
            <a:off x="1187624" y="476672"/>
            <a:ext cx="72008" cy="216024"/>
          </a:xfrm>
          <a:prstGeom prst="diagStrip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4" name="Диагональная полоса 3"/>
          <p:cNvSpPr/>
          <p:nvPr/>
        </p:nvSpPr>
        <p:spPr>
          <a:xfrm>
            <a:off x="5724128" y="2441506"/>
            <a:ext cx="72008" cy="216024"/>
          </a:xfrm>
          <a:prstGeom prst="diagStrip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5" name="Диагональная полоса 4"/>
          <p:cNvSpPr/>
          <p:nvPr/>
        </p:nvSpPr>
        <p:spPr>
          <a:xfrm>
            <a:off x="5220072" y="3356992"/>
            <a:ext cx="72008" cy="216024"/>
          </a:xfrm>
          <a:prstGeom prst="diagStrip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606324" y="5373216"/>
            <a:ext cx="187275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dirty="0" smtClean="0">
                <a:solidFill>
                  <a:srgbClr val="0070C0"/>
                </a:solidFill>
              </a:rPr>
              <a:t>1 глава</a:t>
            </a:r>
            <a:endParaRPr lang="ru-RU" sz="4400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1967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71600" y="1196752"/>
            <a:ext cx="6664901" cy="45243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dirty="0" smtClean="0"/>
              <a:t>По – свис – ты – </a:t>
            </a:r>
            <a:r>
              <a:rPr lang="ru-RU" sz="4800" dirty="0" err="1" smtClean="0"/>
              <a:t>ва</a:t>
            </a:r>
            <a:r>
              <a:rPr lang="ru-RU" sz="4800" dirty="0" smtClean="0"/>
              <a:t> – ли</a:t>
            </a:r>
          </a:p>
          <a:p>
            <a:r>
              <a:rPr lang="ru-RU" sz="4800" dirty="0" smtClean="0"/>
              <a:t>Ус – по – ко – ив – </a:t>
            </a:r>
            <a:r>
              <a:rPr lang="ru-RU" sz="4800" dirty="0" err="1" smtClean="0"/>
              <a:t>шись</a:t>
            </a:r>
            <a:endParaRPr lang="ru-RU" sz="4800" dirty="0" smtClean="0"/>
          </a:p>
          <a:p>
            <a:r>
              <a:rPr lang="ru-RU" sz="4800" dirty="0" smtClean="0"/>
              <a:t>Тол – </a:t>
            </a:r>
            <a:r>
              <a:rPr lang="ru-RU" sz="4800" dirty="0" err="1" smtClean="0"/>
              <a:t>чёшь</a:t>
            </a:r>
            <a:r>
              <a:rPr lang="ru-RU" sz="4800" dirty="0" smtClean="0"/>
              <a:t> – </a:t>
            </a:r>
            <a:r>
              <a:rPr lang="ru-RU" sz="4800" dirty="0" err="1" smtClean="0"/>
              <a:t>ся</a:t>
            </a:r>
            <a:endParaRPr lang="ru-RU" sz="4800" dirty="0" smtClean="0"/>
          </a:p>
          <a:p>
            <a:r>
              <a:rPr lang="ru-RU" sz="4800" dirty="0" smtClean="0"/>
              <a:t>По – </a:t>
            </a:r>
            <a:r>
              <a:rPr lang="ru-RU" sz="4800" dirty="0" err="1" smtClean="0"/>
              <a:t>кро</a:t>
            </a:r>
            <a:r>
              <a:rPr lang="ru-RU" sz="4800" dirty="0" smtClean="0"/>
              <a:t> – </a:t>
            </a:r>
            <a:r>
              <a:rPr lang="ru-RU" sz="4800" dirty="0" err="1" smtClean="0"/>
              <a:t>ет</a:t>
            </a:r>
            <a:r>
              <a:rPr lang="ru-RU" sz="4800" dirty="0" smtClean="0"/>
              <a:t> – </a:t>
            </a:r>
            <a:r>
              <a:rPr lang="ru-RU" sz="4800" dirty="0" err="1" smtClean="0"/>
              <a:t>ся</a:t>
            </a:r>
            <a:endParaRPr lang="ru-RU" sz="4800" dirty="0" smtClean="0"/>
          </a:p>
          <a:p>
            <a:r>
              <a:rPr lang="ru-RU" sz="4800" dirty="0" smtClean="0"/>
              <a:t>По – </a:t>
            </a:r>
            <a:r>
              <a:rPr lang="ru-RU" sz="4800" dirty="0" err="1" smtClean="0"/>
              <a:t>зна</a:t>
            </a:r>
            <a:r>
              <a:rPr lang="ru-RU" sz="4800" dirty="0" smtClean="0"/>
              <a:t> – ко – ми – </a:t>
            </a:r>
            <a:r>
              <a:rPr lang="ru-RU" sz="4800" dirty="0" err="1" smtClean="0"/>
              <a:t>лись</a:t>
            </a:r>
            <a:endParaRPr lang="ru-RU" sz="4800" dirty="0" smtClean="0"/>
          </a:p>
          <a:p>
            <a:r>
              <a:rPr lang="ru-RU" sz="4800" dirty="0" smtClean="0"/>
              <a:t>Без – за – щит - </a:t>
            </a:r>
            <a:r>
              <a:rPr lang="ru-RU" sz="4800" dirty="0" err="1" smtClean="0"/>
              <a:t>ный</a:t>
            </a:r>
            <a:endParaRPr lang="ru-RU" sz="4800" dirty="0"/>
          </a:p>
        </p:txBody>
      </p:sp>
      <p:sp>
        <p:nvSpPr>
          <p:cNvPr id="3" name="Диагональная полоса 2"/>
          <p:cNvSpPr/>
          <p:nvPr/>
        </p:nvSpPr>
        <p:spPr>
          <a:xfrm>
            <a:off x="3059832" y="1196752"/>
            <a:ext cx="72008" cy="288032"/>
          </a:xfrm>
          <a:prstGeom prst="diagStrip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4" name="Диагональная полоса 3"/>
          <p:cNvSpPr/>
          <p:nvPr/>
        </p:nvSpPr>
        <p:spPr>
          <a:xfrm>
            <a:off x="2983736" y="2564904"/>
            <a:ext cx="72008" cy="288032"/>
          </a:xfrm>
          <a:prstGeom prst="diagStrip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5" name="Диагональная полоса 4"/>
          <p:cNvSpPr/>
          <p:nvPr/>
        </p:nvSpPr>
        <p:spPr>
          <a:xfrm>
            <a:off x="3131840" y="3314893"/>
            <a:ext cx="72008" cy="288032"/>
          </a:xfrm>
          <a:prstGeom prst="diagStrip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6" name="Диагональная полоса 5"/>
          <p:cNvSpPr/>
          <p:nvPr/>
        </p:nvSpPr>
        <p:spPr>
          <a:xfrm>
            <a:off x="4232042" y="4077072"/>
            <a:ext cx="72008" cy="288032"/>
          </a:xfrm>
          <a:prstGeom prst="diagStrip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7" name="Диагональная полоса 6"/>
          <p:cNvSpPr/>
          <p:nvPr/>
        </p:nvSpPr>
        <p:spPr>
          <a:xfrm>
            <a:off x="4283269" y="4797152"/>
            <a:ext cx="72008" cy="288032"/>
          </a:xfrm>
          <a:prstGeom prst="diagStrip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8" name="Диагональная полоса 7"/>
          <p:cNvSpPr/>
          <p:nvPr/>
        </p:nvSpPr>
        <p:spPr>
          <a:xfrm>
            <a:off x="3851920" y="1916832"/>
            <a:ext cx="72008" cy="288032"/>
          </a:xfrm>
          <a:prstGeom prst="diagStrip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563888" y="332656"/>
            <a:ext cx="171450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dirty="0" smtClean="0">
                <a:solidFill>
                  <a:srgbClr val="0070C0"/>
                </a:solidFill>
              </a:rPr>
              <a:t>2 глава</a:t>
            </a:r>
            <a:endParaRPr lang="ru-RU" sz="4000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70835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 descr="https://shareslide.ru/img/thumbs/b7070b77f0ccd1c4159bd633e9e03b1c-800x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5576" y="476672"/>
            <a:ext cx="7938459" cy="59538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84658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59632" y="980728"/>
            <a:ext cx="6657015" cy="28623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dirty="0" smtClean="0"/>
              <a:t>Под – да – </a:t>
            </a:r>
            <a:r>
              <a:rPr lang="ru-RU" sz="6000" dirty="0" err="1" smtClean="0"/>
              <a:t>ва</a:t>
            </a:r>
            <a:r>
              <a:rPr lang="ru-RU" sz="6000" dirty="0" smtClean="0"/>
              <a:t> – </a:t>
            </a:r>
            <a:r>
              <a:rPr lang="ru-RU" sz="6000" dirty="0" err="1" smtClean="0"/>
              <a:t>лась</a:t>
            </a:r>
            <a:endParaRPr lang="ru-RU" sz="6000" dirty="0" smtClean="0"/>
          </a:p>
          <a:p>
            <a:r>
              <a:rPr lang="ru-RU" sz="6000" dirty="0" smtClean="0"/>
              <a:t>При – </a:t>
            </a:r>
            <a:r>
              <a:rPr lang="ru-RU" sz="6000" dirty="0" err="1" smtClean="0"/>
              <a:t>сми</a:t>
            </a:r>
            <a:r>
              <a:rPr lang="ru-RU" sz="6000" dirty="0" smtClean="0"/>
              <a:t> – ре – ла</a:t>
            </a:r>
          </a:p>
          <a:p>
            <a:r>
              <a:rPr lang="ru-RU" sz="6000" dirty="0" smtClean="0"/>
              <a:t>При – ко – вы - </a:t>
            </a:r>
            <a:r>
              <a:rPr lang="ru-RU" sz="6000" dirty="0" err="1" smtClean="0"/>
              <a:t>лял</a:t>
            </a:r>
            <a:endParaRPr lang="ru-RU" sz="6000" dirty="0"/>
          </a:p>
        </p:txBody>
      </p:sp>
      <p:sp>
        <p:nvSpPr>
          <p:cNvPr id="3" name="Диагональная полоса 2"/>
          <p:cNvSpPr/>
          <p:nvPr/>
        </p:nvSpPr>
        <p:spPr>
          <a:xfrm>
            <a:off x="5436096" y="980728"/>
            <a:ext cx="45719" cy="288032"/>
          </a:xfrm>
          <a:prstGeom prst="diagStrip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4" name="Диагональная полоса 3"/>
          <p:cNvSpPr/>
          <p:nvPr/>
        </p:nvSpPr>
        <p:spPr>
          <a:xfrm>
            <a:off x="5940152" y="1916832"/>
            <a:ext cx="45719" cy="288032"/>
          </a:xfrm>
          <a:prstGeom prst="diagStrip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5" name="Диагональная полоса 4"/>
          <p:cNvSpPr/>
          <p:nvPr/>
        </p:nvSpPr>
        <p:spPr>
          <a:xfrm>
            <a:off x="6804248" y="2852936"/>
            <a:ext cx="45719" cy="288032"/>
          </a:xfrm>
          <a:prstGeom prst="diagStrip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651760" y="4869160"/>
            <a:ext cx="187275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dirty="0" smtClean="0">
                <a:solidFill>
                  <a:srgbClr val="0070C0"/>
                </a:solidFill>
              </a:rPr>
              <a:t>3 глава</a:t>
            </a:r>
            <a:endParaRPr lang="ru-RU" sz="4400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75084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9552" y="332656"/>
            <a:ext cx="7995508" cy="59888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30880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867</TotalTime>
  <Words>303</Words>
  <Application>Microsoft Office PowerPoint</Application>
  <PresentationFormat>Экран (4:3)</PresentationFormat>
  <Paragraphs>65</Paragraphs>
  <Slides>18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3" baseType="lpstr">
      <vt:lpstr>Arial</vt:lpstr>
      <vt:lpstr>Calibri</vt:lpstr>
      <vt:lpstr>Source Sans Pro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Student</dc:creator>
  <cp:lastModifiedBy>Андрей</cp:lastModifiedBy>
  <cp:revision>63</cp:revision>
  <dcterms:created xsi:type="dcterms:W3CDTF">2016-12-21T17:29:43Z</dcterms:created>
  <dcterms:modified xsi:type="dcterms:W3CDTF">2024-01-06T17:41:53Z</dcterms:modified>
</cp:coreProperties>
</file>