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4" d="100"/>
          <a:sy n="44" d="100"/>
        </p:scale>
        <p:origin x="86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6D88E-6337-4841-8A03-3798FA150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EB24A2-5272-4C50-9434-E5EF895B6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874F99-5EAA-4492-82B7-280A5D2C8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7FB3DC-3FD9-41FE-910F-4B8DA23D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3CE8EA-EA5A-4332-BAD2-5CD9CE77E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36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FFC2D-E6C6-4B28-A4FF-AB0183A31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3542E5-C677-4460-A6AF-0FEF3CC36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70B8B7-C8E9-4137-8990-32A8A6E02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836082-1015-4B38-910B-973CBC4F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606925-D858-4130-9078-5383C235D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F7F68C-8FD0-4A81-96ED-E88D2F0C43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448012-7D40-48CA-9C0E-92B0D9ED5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25150B-18A5-4921-BC84-6524DB5B1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9E5C4B-E606-4BD9-A887-A0DB6EAF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B98836-8E89-4A63-B16C-228EC587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92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BF6F4-328C-4B9C-BF80-FA582731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334B88-EB29-44A1-AD7E-0EF293943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42276D-A0FF-47E1-A341-FC0DE4965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7A564C-5763-4488-99A8-74D1C537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33C6D6-1CAB-4EE0-BD7D-A401ABA4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24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D553CD-ACA3-447B-9CA2-BDF2E536C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81B905-1FCE-4D00-B42F-04D098378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EC2F66-DAF1-41A4-95A6-ABF7A29D4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FB23E0-ED0E-4E5C-AF67-A87F49CA9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B60D9A-D9A8-40A8-9095-0CD30CDF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3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8EEA5-D98C-452E-8710-534214EBE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02CE30-C5B1-41AC-93A6-4E356ABEDD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743204-EE0E-4896-A030-F3DF11376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508E8F-E3A7-401C-ACB2-C4D5EAD60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AA6727-C6FF-4D83-9151-DFF8F9272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C66E25-CA66-4972-87D0-2242EB5C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7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B63CE-C4FF-4EC4-B0F4-AA8EE6C3B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D9409F-A232-4FA5-B993-3E5A02589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735F60-5202-4433-B240-74AC3FFB2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71501EF-1342-4F0B-B438-943C3E48E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8C6F02D-FB5A-44C0-8A38-E2B6988242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3D7948-8F92-41DB-9489-D15C8BBB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C42DC7-6A56-4CE9-8D8C-626B39DC3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D1CE7D-94CA-4383-B9F9-ED15D22F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6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41905-0FB5-4E4D-A4F1-7152B8856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A69B566-15D5-4432-BE03-BE82B3050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2E7DD95-1B32-45A9-BA7E-F6F131083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15460A-CD70-4DD3-BC41-B8C87878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51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8868079-8D2F-4D6F-8AF6-6CF139674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781082-5983-451C-8A6B-3D332976E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7124DE4-B199-4922-A9E0-5EE2A6D9B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81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585B4-CE0F-4E9A-B249-6B31E3996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E2B9A9-40E1-4830-9D15-D3E159B18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F037F0-DC07-41D2-984D-70CBDA362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583722-580B-402C-B0F6-9FDE70B0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FA4CF5-6A53-4D69-ADE8-046D8226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8A7B0F-818D-4D0C-B5F9-7AE36A833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8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9E50BF-86CC-421C-BD97-D0A43486E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51A9905-2D51-4E27-8EF2-75069CADE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823B80-FD6E-4F74-838E-422CACFBA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1D0B09-583A-4A22-888D-1F828CF17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2FB697-1967-4417-AB7F-E2268256E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55CDA6-9154-4B6B-A3CC-48EEB040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7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998FF-56AB-4454-A7A1-CD68EF2C7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997F41-B1B0-48C6-82AE-899C2B8B3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BAB41D-E85C-457D-9B42-D52A51A70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8911E-91F5-441A-BEB8-655C1C7DFDD2}" type="datetimeFigureOut">
              <a:rPr lang="ru-RU" smtClean="0"/>
              <a:t>сб 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4D4101-4EB4-4CF5-99E3-A67265DAA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DA6E23-86C5-4537-9551-9498CA3DA4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17D6A-5D98-4077-9FD6-EF886AB4CD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44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A4505-D758-4696-AF38-B32159C14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65161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                        Мастер – класс </a:t>
            </a:r>
            <a:br>
              <a:rPr lang="ru-RU" sz="5300" dirty="0"/>
            </a:br>
            <a:r>
              <a:rPr lang="ru-RU" sz="5300" b="1" dirty="0"/>
              <a:t>«Поздравительная открытка» в технике скрапбукинг</a:t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6DF6392-B80A-48AF-88EB-B766CD47F26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713" y="2463439"/>
            <a:ext cx="7358743" cy="439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8184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71846-4F1C-4C9A-A7A9-DA29F506B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675C48C-DFF5-4573-BC1D-584B043E84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086" y="281890"/>
            <a:ext cx="3454954" cy="336210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373B7F-DFC1-4F46-964B-A05780F4B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281890"/>
            <a:ext cx="8273143" cy="62942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3C87156-3F8E-4D42-955B-E0A895ED4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086" y="3643993"/>
            <a:ext cx="3722914" cy="336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6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872F957-28DA-4BAB-9EBC-C8B77A97AD14}"/>
              </a:ext>
            </a:extLst>
          </p:cNvPr>
          <p:cNvSpPr/>
          <p:nvPr/>
        </p:nvSpPr>
        <p:spPr>
          <a:xfrm>
            <a:off x="283029" y="718457"/>
            <a:ext cx="11908666" cy="5847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шоколадница выполнена в технике скрапбукинг.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Скрапбукинг — это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создания красивых бумажных альбомов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Дословно это слово переводится как «книга из вырезок». Такие альбомы всегда украшены разными декоративными элементами — цветами, бантами и так далее.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Помимо альбомов в технике скрапбукинга можно делать открытки — это называется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кардмейкинг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шкатулки и коробки — это картонаж. Можно оформлять предметы интерьера — будильники, бутылки, рамочки.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60680" algn="just">
              <a:lnSpc>
                <a:spcPct val="115000"/>
              </a:lnSpc>
              <a:spcAft>
                <a:spcPts val="0"/>
              </a:spcAft>
              <a:tabLst>
                <a:tab pos="1515745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281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58C3D28-5163-43EB-9946-289B5A8EE27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" y="-221528"/>
            <a:ext cx="12191695" cy="506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44245D-7910-4B5C-808C-949FAC2F79FB}"/>
              </a:ext>
            </a:extLst>
          </p:cNvPr>
          <p:cNvSpPr txBox="1"/>
          <p:nvPr/>
        </p:nvSpPr>
        <p:spPr>
          <a:xfrm flipH="1">
            <a:off x="653143" y="4937664"/>
            <a:ext cx="115385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На листе формата А4, делаем чертеж шоколадницы  по размерам.</a:t>
            </a:r>
          </a:p>
        </p:txBody>
      </p:sp>
    </p:spTree>
    <p:extLst>
      <p:ext uri="{BB962C8B-B14F-4D97-AF65-F5344CB8AC3E}">
        <p14:creationId xmlns:p14="http://schemas.microsoft.com/office/powerpoint/2010/main" val="313258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CE5E89B-C847-49E4-8BC5-8A3989DF929C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" y="-3983"/>
            <a:ext cx="12191694" cy="466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76C7F1-4489-45E4-87E5-333C6DCADFA2}"/>
              </a:ext>
            </a:extLst>
          </p:cNvPr>
          <p:cNvSpPr txBox="1"/>
          <p:nvPr/>
        </p:nvSpPr>
        <p:spPr>
          <a:xfrm>
            <a:off x="435429" y="4749519"/>
            <a:ext cx="117559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Из </a:t>
            </a:r>
            <a:r>
              <a:rPr lang="ru-RU" sz="3200" dirty="0" err="1"/>
              <a:t>скрапбумаги</a:t>
            </a:r>
            <a:r>
              <a:rPr lang="ru-RU" sz="3200" dirty="0"/>
              <a:t>  вырезаем детали для декорирования основы шоколадницы. Детали для декорирования на 3мм. меньше  основы</a:t>
            </a:r>
          </a:p>
        </p:txBody>
      </p:sp>
    </p:spTree>
    <p:extLst>
      <p:ext uri="{BB962C8B-B14F-4D97-AF65-F5344CB8AC3E}">
        <p14:creationId xmlns:p14="http://schemas.microsoft.com/office/powerpoint/2010/main" val="240973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77074BE-DBD5-4CED-83F6-A48913E307C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86209" y="492068"/>
            <a:ext cx="4812587" cy="389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17C40F3-6B5C-43BB-9AC2-E6437B131EB9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1372" y="34646"/>
            <a:ext cx="3695316" cy="488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B09C41A-258E-44DA-91BD-3778C5D9A6E9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6688" y="3985"/>
            <a:ext cx="4055311" cy="488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146A44-C7CF-4430-901A-930A2CC815D0}"/>
              </a:ext>
            </a:extLst>
          </p:cNvPr>
          <p:cNvSpPr txBox="1"/>
          <p:nvPr/>
        </p:nvSpPr>
        <p:spPr>
          <a:xfrm flipH="1">
            <a:off x="2701833" y="5260739"/>
            <a:ext cx="759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Делаем декор для шоколадницы</a:t>
            </a:r>
          </a:p>
        </p:txBody>
      </p:sp>
    </p:spTree>
    <p:extLst>
      <p:ext uri="{BB962C8B-B14F-4D97-AF65-F5344CB8AC3E}">
        <p14:creationId xmlns:p14="http://schemas.microsoft.com/office/powerpoint/2010/main" val="399400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3F94BD2-C15A-4DE5-BD5F-2928A07B319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475882" y="-3011935"/>
            <a:ext cx="5239929" cy="1116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9C242B-C58A-4B71-AA89-B4D2C3BB9C13}"/>
              </a:ext>
            </a:extLst>
          </p:cNvPr>
          <p:cNvSpPr txBox="1"/>
          <p:nvPr/>
        </p:nvSpPr>
        <p:spPr>
          <a:xfrm flipH="1">
            <a:off x="444717" y="5282835"/>
            <a:ext cx="11746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Вырезанные детали из </a:t>
            </a:r>
            <a:r>
              <a:rPr lang="ru-RU" sz="3200" dirty="0" err="1"/>
              <a:t>скрапбумаги</a:t>
            </a:r>
            <a:r>
              <a:rPr lang="ru-RU" sz="3200" dirty="0"/>
              <a:t> наклеиваем на основу шоколадницы, предварительно не забыв приклеить ленточки</a:t>
            </a:r>
          </a:p>
        </p:txBody>
      </p:sp>
    </p:spTree>
    <p:extLst>
      <p:ext uri="{BB962C8B-B14F-4D97-AF65-F5344CB8AC3E}">
        <p14:creationId xmlns:p14="http://schemas.microsoft.com/office/powerpoint/2010/main" val="2564366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4986515-3F16-4F0D-A015-EA936880F87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16630" y="-2416627"/>
            <a:ext cx="7358739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359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CC8848A-BFDA-4D9E-B832-F2E1DF65D516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03336" y="1146239"/>
            <a:ext cx="5005580" cy="36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169F7B8-945F-45FE-8D5B-86AE5D10BA8A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0140" y="404157"/>
            <a:ext cx="3680140" cy="504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71BAF48-A2BF-451F-96AF-BD8BB7C6869A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2767" y="404156"/>
            <a:ext cx="3037205" cy="504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4CE4C6-A75E-466F-9A37-B2C38CB7372D}"/>
              </a:ext>
            </a:extLst>
          </p:cNvPr>
          <p:cNvSpPr txBox="1"/>
          <p:nvPr/>
        </p:nvSpPr>
        <p:spPr>
          <a:xfrm>
            <a:off x="865256" y="5617030"/>
            <a:ext cx="109747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Продолжаем декорировать нашу поделку, после склеиваем нашу заготовку окончательно. </a:t>
            </a:r>
          </a:p>
        </p:txBody>
      </p:sp>
    </p:spTree>
    <p:extLst>
      <p:ext uri="{BB962C8B-B14F-4D97-AF65-F5344CB8AC3E}">
        <p14:creationId xmlns:p14="http://schemas.microsoft.com/office/powerpoint/2010/main" val="3672852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34547-EE9E-307B-323F-C0D729F6D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endParaRPr lang="ru-RU" sz="5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DD944-B602-B6A5-D944-7BA7A32AD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97E0CC5-1F01-4571-A921-85990709DEC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68" y="-409582"/>
            <a:ext cx="11973981" cy="800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40741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133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                       Мастер – класс  «Поздравительная открытка» в технике скрапбукинг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2023-12-09T16:40:30Z</dcterms:created>
  <dcterms:modified xsi:type="dcterms:W3CDTF">2024-01-06T17:46:39Z</dcterms:modified>
</cp:coreProperties>
</file>