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15" r:id="rId1"/>
  </p:sldMasterIdLst>
  <p:notesMasterIdLst>
    <p:notesMasterId r:id="rId19"/>
  </p:notesMasterIdLst>
  <p:sldIdLst>
    <p:sldId id="256" r:id="rId2"/>
    <p:sldId id="257" r:id="rId3"/>
    <p:sldId id="262" r:id="rId4"/>
    <p:sldId id="258" r:id="rId5"/>
    <p:sldId id="263" r:id="rId6"/>
    <p:sldId id="259" r:id="rId7"/>
    <p:sldId id="268" r:id="rId8"/>
    <p:sldId id="264" r:id="rId9"/>
    <p:sldId id="270" r:id="rId10"/>
    <p:sldId id="273" r:id="rId11"/>
    <p:sldId id="275" r:id="rId12"/>
    <p:sldId id="269" r:id="rId13"/>
    <p:sldId id="260" r:id="rId14"/>
    <p:sldId id="267" r:id="rId15"/>
    <p:sldId id="277" r:id="rId16"/>
    <p:sldId id="278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8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56" autoAdjust="0"/>
    <p:restoredTop sz="94662" autoAdjust="0"/>
  </p:normalViewPr>
  <p:slideViewPr>
    <p:cSldViewPr snapToGrid="0">
      <p:cViewPr varScale="1">
        <p:scale>
          <a:sx n="81" d="100"/>
          <a:sy n="81" d="100"/>
        </p:scale>
        <p:origin x="198" y="78"/>
      </p:cViewPr>
      <p:guideLst/>
    </p:cSldViewPr>
  </p:slideViewPr>
  <p:outlineViewPr>
    <p:cViewPr>
      <p:scale>
        <a:sx n="33" d="100"/>
        <a:sy n="33" d="100"/>
      </p:scale>
      <p:origin x="0" y="-27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59029B-4CC0-4588-BD37-3139AC15B2D4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7A5194-3C38-4E06-BCA8-1E6D9009CB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459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7A5194-3C38-4E06-BCA8-1E6D9009CB2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2899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7A5194-3C38-4E06-BCA8-1E6D9009CB24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977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8AB4BB76-A76B-42B1-A769-48875FB55362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034E8621-488B-4023-A9FE-9555234BCC8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4308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BB76-A76B-42B1-A769-48875FB55362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E8621-488B-4023-A9FE-9555234BCC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825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BB76-A76B-42B1-A769-48875FB55362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E8621-488B-4023-A9FE-9555234BCC8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9249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BB76-A76B-42B1-A769-48875FB55362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E8621-488B-4023-A9FE-9555234BCC8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01810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BB76-A76B-42B1-A769-48875FB55362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E8621-488B-4023-A9FE-9555234BCC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0296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BB76-A76B-42B1-A769-48875FB55362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E8621-488B-4023-A9FE-9555234BCC8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06248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BB76-A76B-42B1-A769-48875FB55362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E8621-488B-4023-A9FE-9555234BCC8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48927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BB76-A76B-42B1-A769-48875FB55362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E8621-488B-4023-A9FE-9555234BCC8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84773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BB76-A76B-42B1-A769-48875FB55362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E8621-488B-4023-A9FE-9555234BCC8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5155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BB76-A76B-42B1-A769-48875FB55362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E8621-488B-4023-A9FE-9555234BCC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595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BB76-A76B-42B1-A769-48875FB55362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E8621-488B-4023-A9FE-9555234BCC8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0640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BB76-A76B-42B1-A769-48875FB55362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E8621-488B-4023-A9FE-9555234BCC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4178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BB76-A76B-42B1-A769-48875FB55362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E8621-488B-4023-A9FE-9555234BCC85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4977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BB76-A76B-42B1-A769-48875FB55362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E8621-488B-4023-A9FE-9555234BCC8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2969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BB76-A76B-42B1-A769-48875FB55362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E8621-488B-4023-A9FE-9555234BCC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698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BB76-A76B-42B1-A769-48875FB55362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E8621-488B-4023-A9FE-9555234BCC8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56832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BB76-A76B-42B1-A769-48875FB55362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E8621-488B-4023-A9FE-9555234BCC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024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AB4BB76-A76B-42B1-A769-48875FB55362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34E8621-488B-4023-A9FE-9555234BCC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998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6" r:id="rId1"/>
    <p:sldLayoutId id="2147484117" r:id="rId2"/>
    <p:sldLayoutId id="2147484118" r:id="rId3"/>
    <p:sldLayoutId id="2147484119" r:id="rId4"/>
    <p:sldLayoutId id="2147484120" r:id="rId5"/>
    <p:sldLayoutId id="2147484121" r:id="rId6"/>
    <p:sldLayoutId id="2147484122" r:id="rId7"/>
    <p:sldLayoutId id="2147484123" r:id="rId8"/>
    <p:sldLayoutId id="2147484124" r:id="rId9"/>
    <p:sldLayoutId id="2147484125" r:id="rId10"/>
    <p:sldLayoutId id="2147484126" r:id="rId11"/>
    <p:sldLayoutId id="2147484127" r:id="rId12"/>
    <p:sldLayoutId id="2147484128" r:id="rId13"/>
    <p:sldLayoutId id="2147484129" r:id="rId14"/>
    <p:sldLayoutId id="2147484130" r:id="rId15"/>
    <p:sldLayoutId id="2147484131" r:id="rId16"/>
    <p:sldLayoutId id="2147484132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5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2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27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NULL" TargetMode="Externa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24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5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7" Type="http://schemas.openxmlformats.org/officeDocument/2006/relationships/image" Target="../media/image5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29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.mp3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12" Type="http://schemas.microsoft.com/office/2007/relationships/hdphoto" Target="../media/hdphoto4.wdp"/><Relationship Id="rId17" Type="http://schemas.openxmlformats.org/officeDocument/2006/relationships/image" Target="../media/image5.png"/><Relationship Id="rId2" Type="http://schemas.openxmlformats.org/officeDocument/2006/relationships/audio" Target="../media/media2.mp3"/><Relationship Id="rId16" Type="http://schemas.microsoft.com/office/2007/relationships/hdphoto" Target="../media/hdphoto6.wdp"/><Relationship Id="rId1" Type="http://schemas.microsoft.com/office/2007/relationships/media" Target="../media/media2.mp3"/><Relationship Id="rId6" Type="http://schemas.microsoft.com/office/2007/relationships/hdphoto" Target="../media/hdphoto1.wdp"/><Relationship Id="rId11" Type="http://schemas.openxmlformats.org/officeDocument/2006/relationships/image" Target="../media/image10.png"/><Relationship Id="rId5" Type="http://schemas.openxmlformats.org/officeDocument/2006/relationships/image" Target="../media/image7.png"/><Relationship Id="rId15" Type="http://schemas.openxmlformats.org/officeDocument/2006/relationships/image" Target="../media/image12.png"/><Relationship Id="rId10" Type="http://schemas.microsoft.com/office/2007/relationships/hdphoto" Target="../media/hdphoto3.wdp"/><Relationship Id="rId4" Type="http://schemas.openxmlformats.org/officeDocument/2006/relationships/image" Target="../media/image6.png"/><Relationship Id="rId9" Type="http://schemas.openxmlformats.org/officeDocument/2006/relationships/image" Target="../media/image9.png"/><Relationship Id="rId14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33205" y="1480458"/>
            <a:ext cx="5876967" cy="2319648"/>
          </a:xfrm>
        </p:spPr>
        <p:txBody>
          <a:bodyPr>
            <a:normAutofit/>
          </a:bodyPr>
          <a:lstStyle/>
          <a:p>
            <a:r>
              <a:rPr lang="ru-RU" sz="7200" dirty="0"/>
              <a:t>Путешествие </a:t>
            </a:r>
            <a:r>
              <a:rPr lang="ru-RU" sz="7200" dirty="0" smtClean="0"/>
              <a:t>в страну 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2228" y="3800106"/>
            <a:ext cx="11843658" cy="2949037"/>
          </a:xfrm>
        </p:spPr>
        <p:txBody>
          <a:bodyPr>
            <a:noAutofit/>
          </a:bodyPr>
          <a:lstStyle/>
          <a:p>
            <a:r>
              <a:rPr lang="ru-RU" sz="8000" dirty="0"/>
              <a:t>«Трудолюбия</a:t>
            </a:r>
            <a:r>
              <a:rPr lang="ru-RU" sz="8000" dirty="0" smtClean="0"/>
              <a:t>»</a:t>
            </a:r>
          </a:p>
          <a:p>
            <a:endParaRPr lang="ru-RU" sz="2800" dirty="0"/>
          </a:p>
          <a:p>
            <a:r>
              <a:rPr lang="ru-RU" sz="2800" dirty="0" smtClean="0"/>
              <a:t>                                                                         Выполнила: Т.В. Нецветаева</a:t>
            </a:r>
          </a:p>
          <a:p>
            <a:r>
              <a:rPr lang="ru-RU" sz="2800" dirty="0"/>
              <a:t> </a:t>
            </a:r>
            <a:r>
              <a:rPr lang="ru-RU" sz="2800" dirty="0" smtClean="0"/>
              <a:t>                                                                                               МКДОУ д/с № 10</a:t>
            </a:r>
          </a:p>
          <a:p>
            <a:endParaRPr lang="ru-RU" sz="2800" dirty="0"/>
          </a:p>
        </p:txBody>
      </p:sp>
      <p:pic>
        <p:nvPicPr>
          <p:cNvPr id="6" name="373ed4bf49ec22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2228" y="5950857"/>
            <a:ext cx="449943" cy="584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602"/>
    </mc:Choice>
    <mc:Fallback xmlns="">
      <p:transition advTm="86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0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277" objId="5"/>
        <p14:stopEvt time="7330" objId="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889" y="475014"/>
            <a:ext cx="11269682" cy="591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81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1 - Фанфары для награждения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911600"/>
            <a:ext cx="609600" cy="609600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83128"/>
            <a:ext cx="12192000" cy="6858000"/>
          </a:xfrm>
          <a:prstGeom prst="rect">
            <a:avLst/>
          </a:prstGeom>
        </p:spPr>
      </p:pic>
      <p:pic>
        <p:nvPicPr>
          <p:cNvPr id="6" name="1 - Фанфары для награждени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03618" y="53528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58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8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46506"/>
            <a:ext cx="3276598" cy="929795"/>
          </a:xfrm>
        </p:spPr>
        <p:txBody>
          <a:bodyPr>
            <a:normAutofit fontScale="90000"/>
          </a:bodyPr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профессии играли –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миг мы лётчиками стали!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самолёте полетали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шофёрами вдруг стали!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Руль теперь в руках у нас-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Быстро едет дружный класс!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теперь на стройке мы -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Кладём ровно кирпичи.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 - кирпич и два, и три –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Строим дом мы, посмотри!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закончена игра,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Вновь на стульчики пора.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зарядка строителей - новоселье (минус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90516" y="5685353"/>
            <a:ext cx="609600" cy="609600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4785757" y="807522"/>
            <a:ext cx="6495802" cy="4877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633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01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Гайтана - Все Профессии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911600"/>
            <a:ext cx="609600" cy="609600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144" y="179452"/>
            <a:ext cx="11727541" cy="6371771"/>
          </a:xfrm>
          <a:prstGeom prst="rect">
            <a:avLst/>
          </a:prstGeom>
        </p:spPr>
      </p:pic>
      <p:pic>
        <p:nvPicPr>
          <p:cNvPr id="9" name="Гайтана - Все Професси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63085" y="58516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03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3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837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901370" y="982132"/>
            <a:ext cx="8389259" cy="4893206"/>
          </a:xfrm>
          <a:prstGeom prst="rect">
            <a:avLst/>
          </a:prstGeom>
        </p:spPr>
      </p:pic>
      <p:pic>
        <p:nvPicPr>
          <p:cNvPr id="3" name="1 - Фанфары для награждени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96597" y="52657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45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vasilisa-strjapukha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V="1">
            <a:off x="5791200" y="4521200"/>
            <a:ext cx="609600" cy="359558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8764" y="415637"/>
            <a:ext cx="11198431" cy="5973287"/>
          </a:xfrm>
          <a:prstGeom prst="rect">
            <a:avLst/>
          </a:prstGeom>
        </p:spPr>
      </p:pic>
      <p:pic>
        <p:nvPicPr>
          <p:cNvPr id="6" name="vasilisa-strjapukh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1229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93623" y="56853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87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4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219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1 - Фанфары для награждения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911600"/>
            <a:ext cx="609600" cy="609600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1 - Фанфары для награждени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03618" y="525784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14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8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bf662b133caf3e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82400" y="6107875"/>
            <a:ext cx="609600" cy="609600"/>
          </a:xfrm>
          <a:prstGeom prst="rect">
            <a:avLst/>
          </a:prstGeom>
        </p:spPr>
      </p:pic>
      <p:pic>
        <p:nvPicPr>
          <p:cNvPr id="3" name="373ed4bf49ec22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826" y="61078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00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8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1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67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9788888888888888888888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9258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155" b="76131" l="7270" r="94858"/>
                    </a14:imgEffect>
                  </a14:imgLayer>
                </a14:imgProps>
              </a:ext>
            </a:extLst>
          </a:blip>
          <a:srcRect l="6177" t="5294" r="8234" b="15883"/>
          <a:stretch/>
        </p:blipFill>
        <p:spPr>
          <a:xfrm>
            <a:off x="6542889" y="3465185"/>
            <a:ext cx="2313780" cy="26320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00" b="96500" l="3636" r="9471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11089" y="2708245"/>
            <a:ext cx="866496" cy="9817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627" b="92242" l="9905" r="8985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94354" y="3208831"/>
            <a:ext cx="1016139" cy="15285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2759" b="95991" l="14417" r="48250"/>
                    </a14:imgEffect>
                  </a14:imgLayer>
                </a14:imgProps>
              </a:ext>
            </a:extLst>
          </a:blip>
          <a:srcRect l="10241" t="22897" r="47392" b="3422"/>
          <a:stretch/>
        </p:blipFill>
        <p:spPr>
          <a:xfrm>
            <a:off x="2246811" y="2982427"/>
            <a:ext cx="1526778" cy="19638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188" b="97083" l="4766" r="45391"/>
                    </a14:imgEffect>
                  </a14:imgLayer>
                </a14:imgProps>
              </a:ext>
            </a:extLst>
          </a:blip>
          <a:srcRect r="51949"/>
          <a:stretch/>
        </p:blipFill>
        <p:spPr>
          <a:xfrm>
            <a:off x="10099739" y="2314955"/>
            <a:ext cx="1647146" cy="236376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346" b="95080" l="9798" r="89883"/>
                    </a14:imgEffect>
                  </a14:imgLayer>
                </a14:imgProps>
              </a:ext>
            </a:extLst>
          </a:blip>
          <a:srcRect b="5440"/>
          <a:stretch/>
        </p:blipFill>
        <p:spPr>
          <a:xfrm>
            <a:off x="294691" y="2999937"/>
            <a:ext cx="2071842" cy="2940159"/>
          </a:xfrm>
          <a:prstGeom prst="rect">
            <a:avLst/>
          </a:prstGeom>
        </p:spPr>
      </p:pic>
      <p:pic>
        <p:nvPicPr>
          <p:cNvPr id="14" name="Неизвестен - Выход волшебницы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1572291" y="57924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593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31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7507" y="0"/>
            <a:ext cx="117090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17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8755"/>
            <a:ext cx="11125200" cy="1895441"/>
          </a:xfrm>
        </p:spPr>
        <p:txBody>
          <a:bodyPr/>
          <a:lstStyle/>
          <a:p>
            <a:r>
              <a:rPr lang="ru-RU" dirty="0" smtClean="0"/>
              <a:t>  </a:t>
            </a:r>
            <a:endParaRPr lang="ru-RU" sz="80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14" y="783772"/>
            <a:ext cx="4586515" cy="5138058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8917" y="870857"/>
            <a:ext cx="5370284" cy="505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769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532" y="982132"/>
            <a:ext cx="9844645" cy="4979281"/>
          </a:xfrm>
        </p:spPr>
      </p:pic>
    </p:spTree>
    <p:extLst>
      <p:ext uri="{BB962C8B-B14F-4D97-AF65-F5344CB8AC3E}">
        <p14:creationId xmlns:p14="http://schemas.microsoft.com/office/powerpoint/2010/main" val="543628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-225631"/>
            <a:ext cx="9502239" cy="2239825"/>
          </a:xfrm>
        </p:spPr>
        <p:txBody>
          <a:bodyPr>
            <a:normAutofit/>
          </a:bodyPr>
          <a:lstStyle/>
          <a:p>
            <a:pPr algn="r"/>
            <a:r>
              <a:rPr lang="ru-RU" sz="4000" b="1" dirty="0" smtClean="0">
                <a:solidFill>
                  <a:srgbClr val="FF0000"/>
                </a:solidFill>
              </a:rPr>
              <a:t>Пожарная часть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272" y="1341912"/>
            <a:ext cx="4540663" cy="460762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51" y="899886"/>
            <a:ext cx="5557652" cy="5049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208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4288" y="261259"/>
            <a:ext cx="8781143" cy="95794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Детская библиотека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427" y="1121230"/>
            <a:ext cx="6008915" cy="4989286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1590" y="1121229"/>
            <a:ext cx="3875314" cy="498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428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687" y="982131"/>
            <a:ext cx="6068290" cy="512178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023" y="982131"/>
            <a:ext cx="4152406" cy="5121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865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206171" y="982132"/>
            <a:ext cx="7404926" cy="4545348"/>
          </a:xfrm>
          <a:prstGeom prst="rect">
            <a:avLst/>
          </a:prstGeom>
        </p:spPr>
      </p:pic>
      <p:pic>
        <p:nvPicPr>
          <p:cNvPr id="3" name="1 - Фанфары для награждени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41182" y="523965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83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1132</TotalTime>
  <Words>26</Words>
  <Application>Microsoft Office PowerPoint</Application>
  <PresentationFormat>Широкоэкранный</PresentationFormat>
  <Paragraphs>12</Paragraphs>
  <Slides>17</Slides>
  <Notes>2</Notes>
  <HiddenSlides>0</HiddenSlides>
  <MMClips>15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Garamond</vt:lpstr>
      <vt:lpstr>Times New Roman</vt:lpstr>
      <vt:lpstr>Натуральные материалы</vt:lpstr>
      <vt:lpstr>Путешествие в страну </vt:lpstr>
      <vt:lpstr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67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89788888888888888888888</vt:lpstr>
      <vt:lpstr>Презентация PowerPoint</vt:lpstr>
      <vt:lpstr>  </vt:lpstr>
      <vt:lpstr>Презентация PowerPoint</vt:lpstr>
      <vt:lpstr>Пожарная часть</vt:lpstr>
      <vt:lpstr>Детская библиотека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Физминутка   Мы в профессии играли – В миг мы лётчиками стали!  В самолёте полетали И шофёрами вдруг стали!  Руль теперь в руках у нас- Быстро едет дружный класс! А теперь на стройке мы -  Кладём ровно кирпичи. Раз - кирпич и два, и три –  Строим дом мы, посмотри! Вот закончена игра, Вновь на стульчики пора.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56</cp:revision>
  <dcterms:created xsi:type="dcterms:W3CDTF">2022-11-08T17:59:47Z</dcterms:created>
  <dcterms:modified xsi:type="dcterms:W3CDTF">2022-11-21T20:19:51Z</dcterms:modified>
</cp:coreProperties>
</file>