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4F0DB-08E7-A0E6-1403-E4D987795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3DE8A2-3974-173F-9F03-5F1E972908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5952B5-F491-2D76-9BA1-B54BAAA13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8D9853-36CF-F682-12FD-1F7E870D6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E21E7C-9B3C-A78C-E24A-6E0B62E39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054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6472FC-64C2-4715-C5A3-E374FE55F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012DB0-29F9-A62F-75F9-1219844D4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CC6545-8AC3-1EF6-C54D-28EF7E807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5F756-E5F7-78E0-868C-6908EE4CC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84D6B6-27A2-B8F6-5870-C9DA13EA0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3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70470E1-D0FD-2AA7-CA9C-98600558D7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11CDA7-A100-CAB6-F0B3-E44D6ABBD1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ACD1D6-A5E1-9418-69AA-9872F8300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10A46-9B5E-1363-BA8B-7959B24EF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E7EC4F-755D-577E-7DFE-094C1C099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62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65615-F660-60E3-E3E7-BFEC0A1AF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98DFC3-1BBB-BDA3-8F3E-9289BF5ED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517661-49D6-6F7D-CD9C-26D274C34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6BA95C-8E85-B473-D092-7DAEAFB6D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C40D72-0B90-096B-E14B-F102EC5BF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701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B0814-8041-EC77-D19D-C6346A465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B43945-66D1-1F52-EB6C-80E4B3DB0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50A436-CCAD-AC69-6AD3-B56E4305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BB3CAE-443D-3207-9B7A-2F471D4E9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BC04B7-6E37-1117-4710-54480CC2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265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FA3E6-D609-26D5-818C-C4A47C57D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F71A54-A27B-881B-82F9-010E7276D6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697B31-F25F-9945-AE05-D9B0008453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7930B1-5D5C-ED5E-986E-C4F037541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D8A4D1-F567-7F0D-EFBD-9CC517E99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5DEE3C-8657-C2E7-24C7-803C5452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27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FF514-76F5-68AA-AD81-FF876291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8E2E62-4C00-63F1-0B1A-3787398CD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F19C7EA-EF65-D12E-A959-598C97BED5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379384-D42B-30D1-4138-720B168765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CF23D1-A153-B9EE-6882-1E256D6793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CB3619-FA02-DA1E-E90D-4F5CE35E2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0F1890B-A3FD-4989-50DA-7DF2317C8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4432AA0-F1A6-F3AF-6730-36EC96F25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67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2B9EEA-C4ED-95E1-239B-B29DADE4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54527C-9C2C-6F92-DCE2-D5597FEA8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DE25AA-FD87-365D-DD09-410E6BA05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C53A41-64D8-0E10-A1B2-75497937D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85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62AC5F-96C0-B713-BFD7-DF96EB462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78C66D-6945-0340-9787-74414BE34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D20B58-9C2A-64BC-04A8-08E0FBFA9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5560C-7AE9-B178-5753-8B5149F5B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0DD4DF-C5A5-1958-405A-1EB60CF1F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A6C587-356B-5264-7FD0-1B56B4BD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D8B4D0-7CEA-3DBF-B132-EBD488375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656F07E-0522-B219-7E2E-DDF0D8960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F37F63-46DE-7BC9-12BE-1E57DC7EE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84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C0824-E811-5594-A987-730B9B815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745DAE0-3431-6846-A169-CAB10CC9C1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C521DC-3E8F-91F7-9545-B84E9BEF63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3D87C0-4F8E-DAC2-A0A2-F53B38C73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5F4CE5-9A92-E4CF-DE55-0217DBE35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068EF7-93D9-9142-4460-1ADC5DE9E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18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21AF16-D897-1843-2C76-50A2687BB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01B98A-D7A9-1539-1EFB-0820AA5DE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4724EA-3005-6F61-E0DF-4230509A6E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A9FDA-B588-49A5-9D69-59AE0A6B6409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27CE8D-8D35-8EA7-4102-24E3D4ED33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9DEF75-7133-FF9F-3BC7-822F4D021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7F73-A8FA-4669-9917-9B69F2BCA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00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D33D5-F74D-C18D-6E21-3595523A9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614FFD-9EB8-471F-7878-6D16D75B61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D7899A-DF75-B5B3-ADA5-AC918DE5A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58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385AA-B0D8-1907-977D-CA01B1049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FCDC25-24C6-D212-7C42-43D28BAD6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88" y="0"/>
            <a:ext cx="12215988" cy="6881654"/>
          </a:xfrm>
        </p:spPr>
      </p:pic>
    </p:spTree>
    <p:extLst>
      <p:ext uri="{BB962C8B-B14F-4D97-AF65-F5344CB8AC3E}">
        <p14:creationId xmlns:p14="http://schemas.microsoft.com/office/powerpoint/2010/main" val="84386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FAFDA-F18E-E6DF-1DB0-B3B4D6667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51CDDD26-DA48-06D3-9908-EA0AFA63DC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78640" cy="6858000"/>
          </a:xfrm>
        </p:spPr>
      </p:pic>
    </p:spTree>
    <p:extLst>
      <p:ext uri="{BB962C8B-B14F-4D97-AF65-F5344CB8AC3E}">
        <p14:creationId xmlns:p14="http://schemas.microsoft.com/office/powerpoint/2010/main" val="3651875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A837E8-E9A4-00F2-25B3-7FE6D7E96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5EE82B-7DED-1000-AE4A-2117193AD0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03694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BBF26-ADDA-8C93-3B3F-7F9AF05D8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0EF1A1-45AD-A618-24C9-E61B5AF23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3E9393-4FB8-05C9-114C-4DCEACA04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457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Курицына</dc:creator>
  <cp:lastModifiedBy>Валентина Курицына</cp:lastModifiedBy>
  <cp:revision>1</cp:revision>
  <dcterms:created xsi:type="dcterms:W3CDTF">2023-12-05T16:37:41Z</dcterms:created>
  <dcterms:modified xsi:type="dcterms:W3CDTF">2023-12-05T16:55:43Z</dcterms:modified>
</cp:coreProperties>
</file>