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2" r:id="rId6"/>
    <p:sldId id="269" r:id="rId7"/>
    <p:sldId id="267" r:id="rId8"/>
    <p:sldId id="271" r:id="rId9"/>
    <p:sldId id="270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3AB89-7C1E-4F1A-848B-AA7D878FAE15}" type="datetimeFigureOut">
              <a:rPr lang="ru-RU" smtClean="0"/>
              <a:pPr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4748B-925F-47B0-ABDB-48CD070CB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apik.pro/uploads/posts/2022-01/1641151893_1-papik-pro-p-detskie-risunki-kolibelnaya-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256583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Краткосрочный проект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в первой младшей группе «Цыплята» на тему: «Фольклор Южного Урала</a:t>
            </a:r>
            <a:r>
              <a:rPr lang="ru-RU" sz="2800" b="1" dirty="0" smtClean="0"/>
              <a:t>»</a:t>
            </a:r>
            <a:r>
              <a:rPr lang="ru-RU" sz="2800" b="1" dirty="0"/>
              <a:t>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Предварительная </a:t>
            </a:r>
            <a:r>
              <a:rPr lang="ru-RU" sz="2800" b="1" dirty="0"/>
              <a:t>работа:</a:t>
            </a:r>
            <a:r>
              <a:rPr lang="ru-RU" sz="2800" b="1" i="1" dirty="0"/>
              <a:t> 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dirty="0" smtClean="0"/>
              <a:t>Подбор </a:t>
            </a:r>
            <a:r>
              <a:rPr lang="ru-RU" sz="2800" dirty="0"/>
              <a:t>фольклора народов Южного Урала: </a:t>
            </a:r>
            <a:r>
              <a:rPr lang="ru-RU" sz="2800" dirty="0" err="1"/>
              <a:t>потешек</a:t>
            </a:r>
            <a:r>
              <a:rPr lang="ru-RU" sz="2800" dirty="0"/>
              <a:t>, колыбельных песен, считалок, пальчиковых игр, прибауток. Подбор иллюстративного, наглядного, дидактического материала. Взаимодействие с родителями, по оказанию помощи организация предметно-развивающей среды в группе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?r=AyH4iRPQ2q0otWIFepML2LxRTn1CpxCOBpQF6_7HS3GGb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738582" cy="4984776"/>
          </a:xfrm>
          <a:prstGeom prst="rect">
            <a:avLst/>
          </a:prstGeom>
          <a:noFill/>
        </p:spPr>
      </p:pic>
      <p:pic>
        <p:nvPicPr>
          <p:cNvPr id="2052" name="Picture 4" descr="https://i.mycdn.me/i?r=AyH4iRPQ2q0otWIFepML2LxRPjqe4A0ugGI6zpTyx2kO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32656"/>
            <a:ext cx="396044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4869160"/>
            <a:ext cx="4932040" cy="122413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Презентацию подготовила </a:t>
            </a:r>
            <a:br>
              <a:rPr lang="ru-RU" sz="2800" dirty="0" smtClean="0"/>
            </a:br>
            <a:r>
              <a:rPr lang="ru-RU" sz="2800" dirty="0" smtClean="0"/>
              <a:t>воспитатель 1 </a:t>
            </a:r>
            <a:r>
              <a:rPr lang="ru-RU" sz="2800" dirty="0" err="1" smtClean="0"/>
              <a:t>мл.гр</a:t>
            </a:r>
            <a:r>
              <a:rPr lang="ru-RU" sz="2800" dirty="0" smtClean="0"/>
              <a:t>. </a:t>
            </a:r>
            <a:r>
              <a:rPr lang="ru-RU" sz="2800" dirty="0" err="1" smtClean="0"/>
              <a:t>Варава</a:t>
            </a:r>
            <a:r>
              <a:rPr lang="ru-RU" sz="2800" dirty="0" smtClean="0"/>
              <a:t> Г.Н.</a:t>
            </a:r>
            <a:br>
              <a:rPr lang="ru-RU" sz="2800" dirty="0" smtClean="0"/>
            </a:br>
            <a:r>
              <a:rPr lang="ru-RU" sz="2800" dirty="0" smtClean="0"/>
              <a:t>2022 г.</a:t>
            </a:r>
            <a:endParaRPr lang="ru-RU" sz="2800" dirty="0"/>
          </a:p>
        </p:txBody>
      </p:sp>
      <p:pic>
        <p:nvPicPr>
          <p:cNvPr id="22530" name="Picture 2" descr="https://i.mycdn.me/i?r=AyH4iRPQ2q0otWIFepML2LxRNy7AYRwKKZoLj1i99bAs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3464988" cy="5128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7920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Колыбельная: «Баю, баю, баю бай, ты собаченька не лай, петушок не кричи нашего Ваню не буди…. »</a:t>
            </a:r>
            <a:endParaRPr lang="ru-RU" sz="2000" dirty="0"/>
          </a:p>
        </p:txBody>
      </p:sp>
      <p:pic>
        <p:nvPicPr>
          <p:cNvPr id="1028" name="Picture 4" descr="Иллюстрация к колыбельной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76998"/>
            <a:ext cx="7848872" cy="5348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?r=AyH4iRPQ2q0otWIFepML2LxRm8MBUucSXRfP2fYrHfJo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608512" cy="2808312"/>
          </a:xfrm>
          <a:prstGeom prst="rect">
            <a:avLst/>
          </a:prstGeom>
          <a:noFill/>
        </p:spPr>
      </p:pic>
      <p:pic>
        <p:nvPicPr>
          <p:cNvPr id="3076" name="Picture 4" descr="https://i.mycdn.me/i?r=AyH4iRPQ2q0otWIFepML2LxR6fzsni2cwo03XIujfyjO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60649"/>
            <a:ext cx="4464496" cy="2885640"/>
          </a:xfrm>
          <a:prstGeom prst="rect">
            <a:avLst/>
          </a:prstGeom>
          <a:noFill/>
        </p:spPr>
      </p:pic>
      <p:pic>
        <p:nvPicPr>
          <p:cNvPr id="3078" name="Picture 6" descr="https://i.mycdn.me/i?r=AyH4iRPQ2q0otWIFepML2LxRYrz6YWNNJZjgTB03sijy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2592288" cy="3168352"/>
          </a:xfrm>
          <a:prstGeom prst="rect">
            <a:avLst/>
          </a:prstGeom>
          <a:noFill/>
        </p:spPr>
      </p:pic>
      <p:pic>
        <p:nvPicPr>
          <p:cNvPr id="3080" name="Picture 8" descr="https://i.mycdn.me/i?r=AyH4iRPQ2q0otWIFepML2LxRR68LwWOJEcuKjuSh_EEV_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356992"/>
            <a:ext cx="2442438" cy="3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?r=AyH4iRPQ2q0otWIFepML2LxRB_8ylzKRgUJhqSiiZ7ykW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871649" cy="3378474"/>
          </a:xfrm>
          <a:prstGeom prst="rect">
            <a:avLst/>
          </a:prstGeom>
          <a:noFill/>
        </p:spPr>
      </p:pic>
      <p:pic>
        <p:nvPicPr>
          <p:cNvPr id="2052" name="Picture 4" descr="https://i.mycdn.me/i?r=AyH4iRPQ2q0otWIFepML2LxRTXL0FPqZMeVsWa16trdz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2656"/>
            <a:ext cx="4644008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mycdn.me/i?r=AyH4iRPQ2q0otWIFepML2LxRbyvBY8iNWUVe1cP5z7B_O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9674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cs typeface="Aharoni" pitchFamily="2" charset="-79"/>
              </a:rPr>
              <a:t>Водичка, водичка умой моё </a:t>
            </a:r>
            <a:r>
              <a:rPr lang="ru-RU" sz="2400" dirty="0" err="1" smtClean="0">
                <a:cs typeface="Aharoni" pitchFamily="2" charset="-79"/>
              </a:rPr>
              <a:t>личько</a:t>
            </a:r>
            <a:r>
              <a:rPr lang="ru-RU" sz="2400" dirty="0" smtClean="0">
                <a:cs typeface="Aharoni" pitchFamily="2" charset="-79"/>
              </a:rPr>
              <a:t>….</a:t>
            </a:r>
            <a:endParaRPr lang="ru-RU" sz="2400" dirty="0">
              <a:cs typeface="Aharoni" pitchFamily="2" charset="-79"/>
            </a:endParaRPr>
          </a:p>
        </p:txBody>
      </p:sp>
      <p:pic>
        <p:nvPicPr>
          <p:cNvPr id="25602" name="Picture 2" descr="https://i.mycdn.me/i?r=AyH4iRPQ2q0otWIFepML2LxRmnXjDsm3olyR5HS3BFCx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3635896" cy="5400600"/>
          </a:xfrm>
          <a:prstGeom prst="rect">
            <a:avLst/>
          </a:prstGeom>
          <a:noFill/>
        </p:spPr>
      </p:pic>
      <p:pic>
        <p:nvPicPr>
          <p:cNvPr id="25604" name="Picture 4" descr="https://i.mycdn.me/i?r=AyH4iRPQ2q0otWIFepML2LxRYN23Qn8LRrwi-U4xAX71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980729"/>
            <a:ext cx="288032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.mycdn.me/i?r=AyH4iRPQ2q0otWIFepML2LxRCl_KlKBvFoghyFQUyzkn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04456" cy="3888432"/>
          </a:xfrm>
          <a:prstGeom prst="rect">
            <a:avLst/>
          </a:prstGeom>
          <a:noFill/>
        </p:spPr>
      </p:pic>
      <p:pic>
        <p:nvPicPr>
          <p:cNvPr id="24580" name="Picture 4" descr="https://i.mycdn.me/i?r=AyH4iRPQ2q0otWIFepML2LxRtmYin8TeMREcgZFu8wWeO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032448" cy="4503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.mycdn.me/i?r=AyH4iRPQ2q0otWIFepML2LxRDi_VkRKOw6SBK6vVmlYT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2656"/>
            <a:ext cx="5328592" cy="4176464"/>
          </a:xfrm>
          <a:prstGeom prst="rect">
            <a:avLst/>
          </a:prstGeom>
          <a:noFill/>
        </p:spPr>
      </p:pic>
      <p:pic>
        <p:nvPicPr>
          <p:cNvPr id="26628" name="Picture 4" descr="https://i.mycdn.me/i?r=AyH4iRPQ2q0otWIFepML2LxRs62cqUtGEe5gLSmjX7Yw4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056164" cy="1841848"/>
          </a:xfrm>
          <a:prstGeom prst="rect">
            <a:avLst/>
          </a:prstGeom>
          <a:noFill/>
        </p:spPr>
      </p:pic>
      <p:pic>
        <p:nvPicPr>
          <p:cNvPr id="26630" name="Picture 6" descr="https://i.mycdn.me/i?r=AyH4iRPQ2q0otWIFepML2LxRT31wBnW8GdM63JIV41yQ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276872"/>
            <a:ext cx="2844824" cy="2187527"/>
          </a:xfrm>
          <a:prstGeom prst="rect">
            <a:avLst/>
          </a:prstGeom>
          <a:noFill/>
        </p:spPr>
      </p:pic>
      <p:pic>
        <p:nvPicPr>
          <p:cNvPr id="26632" name="Picture 8" descr="https://i.mycdn.me/i?r=AyH4iRPQ2q0otWIFepML2LxRb8Q8cdI0P_9PziFyV1zl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97152"/>
            <a:ext cx="2808312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Учились рисовать   лучики у солнышка</a:t>
            </a:r>
            <a:endParaRPr lang="ru-RU" sz="2400" dirty="0"/>
          </a:p>
        </p:txBody>
      </p:sp>
      <p:pic>
        <p:nvPicPr>
          <p:cNvPr id="1026" name="Picture 2" descr="https://i.mycdn.me/i?r=AyH4iRPQ2q0otWIFepML2LxROdskQ2s5daX-OnXvajHbG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3744416" cy="5472608"/>
          </a:xfrm>
          <a:prstGeom prst="rect">
            <a:avLst/>
          </a:prstGeom>
          <a:noFill/>
        </p:spPr>
      </p:pic>
      <p:pic>
        <p:nvPicPr>
          <p:cNvPr id="1028" name="Picture 4" descr="https://i.mycdn.me/i?r=AyH4iRPQ2q0otWIFepML2LxR5Jg230a2K10wHZ60bvmhi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836712"/>
            <a:ext cx="424847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40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Aharoni</vt:lpstr>
      <vt:lpstr>Arial</vt:lpstr>
      <vt:lpstr>Calibri</vt:lpstr>
      <vt:lpstr>Тема Office</vt:lpstr>
      <vt:lpstr>Краткосрочный проект в первой младшей группе «Цыплята» на тему: «Фольклор Южного Урала»   Предварительная работа:  Подбор фольклора народов Южного Урала: потешек, колыбельных песен, считалок, пальчиковых игр, прибауток. Подбор иллюстративного, наглядного, дидактического материала. Взаимодействие с родителями, по оказанию помощи организация предметно-развивающей среды в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Водичка, водичка умой моё личько….</vt:lpstr>
      <vt:lpstr>Презентация PowerPoint</vt:lpstr>
      <vt:lpstr>Презентация PowerPoint</vt:lpstr>
      <vt:lpstr>Учились рисовать   лучики у солнышка</vt:lpstr>
      <vt:lpstr>Презентация PowerPoint</vt:lpstr>
      <vt:lpstr>Презентацию подготовила  воспитатель 1 мл.гр. Варава Г.Н. 2022 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в первой младшей группе «Цыплята» на тему: «Фольклор Южного Урала»   Предварительная работа:  Подбор фольклора народов Южного Урала: потешек, колыбельных песен, считалок, пальчиковых игр, прибауток. Подбор иллюстративного, наглядного, дидактического материала. Взаимодействие с родителями, по оказанию помощи организация предметно-развивающей среды в группе </dc:title>
  <dc:creator>user</dc:creator>
  <cp:lastModifiedBy>Пользователь</cp:lastModifiedBy>
  <cp:revision>6</cp:revision>
  <dcterms:created xsi:type="dcterms:W3CDTF">2022-10-20T21:43:13Z</dcterms:created>
  <dcterms:modified xsi:type="dcterms:W3CDTF">2024-01-02T18:26:48Z</dcterms:modified>
</cp:coreProperties>
</file>