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9" r:id="rId2"/>
    <p:sldId id="273" r:id="rId3"/>
    <p:sldId id="278" r:id="rId4"/>
    <p:sldId id="288" r:id="rId5"/>
    <p:sldId id="275" r:id="rId6"/>
    <p:sldId id="283" r:id="rId7"/>
    <p:sldId id="286" r:id="rId8"/>
    <p:sldId id="280" r:id="rId9"/>
    <p:sldId id="277" r:id="rId10"/>
    <p:sldId id="268" r:id="rId11"/>
    <p:sldId id="27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2B30E9-5080-422F-A2E6-B3FFB3ED38C4}" type="datetimeFigureOut">
              <a:rPr lang="ru-RU" smtClean="0"/>
              <a:pPr/>
              <a:t>28.01.2020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D156AE-557B-4E87-8F40-923F219B96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96319" y="802299"/>
            <a:ext cx="5618515" cy="2541431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96319" y="3531205"/>
            <a:ext cx="5618515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6F07E-D0AA-4F85-B33A-63F4A631B0E1}" type="datetimeFigureOut">
              <a:rPr lang="ru-RU" smtClean="0"/>
              <a:pPr/>
              <a:t>28.01.2020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6319" y="329308"/>
            <a:ext cx="3086292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4703" y="798973"/>
            <a:ext cx="802005" cy="503578"/>
          </a:xfrm>
        </p:spPr>
        <p:txBody>
          <a:bodyPr/>
          <a:lstStyle/>
          <a:p>
            <a:fld id="{46C180B9-3968-450C-8419-3A13482D031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396319" y="3528542"/>
            <a:ext cx="561851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8388972"/>
      </p:ext>
    </p:extLst>
  </p:cSld>
  <p:clrMapOvr>
    <a:masterClrMapping/>
  </p:clrMapOvr>
  <p:transition spd="slow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6F07E-D0AA-4F85-B33A-63F4A631B0E1}" type="datetimeFigureOut">
              <a:rPr lang="ru-RU" smtClean="0"/>
              <a:pPr/>
              <a:t>28.01.2020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180B9-3968-450C-8419-3A13482D03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92332060"/>
      </p:ext>
    </p:extLst>
  </p:cSld>
  <p:clrMapOvr>
    <a:masterClrMapping/>
  </p:clrMapOvr>
  <p:transition spd="slow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8028" y="798974"/>
            <a:ext cx="1103027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3491" y="798974"/>
            <a:ext cx="5301095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6F07E-D0AA-4F85-B33A-63F4A631B0E1}" type="datetimeFigureOut">
              <a:rPr lang="ru-RU" smtClean="0"/>
              <a:pPr/>
              <a:t>28.01.2020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180B9-3968-450C-8419-3A13482D031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6918028" y="798974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50218962"/>
      </p:ext>
    </p:extLst>
  </p:cSld>
  <p:clrMapOvr>
    <a:masterClrMapping/>
  </p:clrMapOvr>
  <p:transition spd="slow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6F07E-D0AA-4F85-B33A-63F4A631B0E1}" type="datetimeFigureOut">
              <a:rPr lang="ru-RU" smtClean="0"/>
              <a:pPr/>
              <a:t>28.01.2020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180B9-3968-450C-8419-3A13482D031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14730064"/>
      </p:ext>
    </p:extLst>
  </p:cSld>
  <p:clrMapOvr>
    <a:masterClrMapping/>
  </p:clrMapOvr>
  <p:transition spd="slow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1756130"/>
            <a:ext cx="5617002" cy="188795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2" y="3806196"/>
            <a:ext cx="5617002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6F07E-D0AA-4F85-B33A-63F4A631B0E1}" type="datetimeFigureOut">
              <a:rPr lang="ru-RU" smtClean="0"/>
              <a:pPr/>
              <a:t>28.01.2020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180B9-3968-450C-8419-3A13482D031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43491" y="3804985"/>
            <a:ext cx="561700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959603469"/>
      </p:ext>
    </p:extLst>
  </p:cSld>
  <p:clrMapOvr>
    <a:masterClrMapping/>
  </p:clrMapOvr>
  <p:transition spd="slow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890"/>
            <a:ext cx="6571343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3490" y="2013936"/>
            <a:ext cx="3125871" cy="34375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9182" y="2013936"/>
            <a:ext cx="3125652" cy="343755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6F07E-D0AA-4F85-B33A-63F4A631B0E1}" type="datetimeFigureOut">
              <a:rPr lang="ru-RU" smtClean="0"/>
              <a:pPr/>
              <a:t>28.01.2020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180B9-3968-450C-8419-3A13482D031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902028242"/>
      </p:ext>
    </p:extLst>
  </p:cSld>
  <p:clrMapOvr>
    <a:masterClrMapping/>
  </p:clrMapOvr>
  <p:transition spd="slow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164"/>
            <a:ext cx="6571344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9550"/>
            <a:ext cx="312576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3491" y="2824270"/>
            <a:ext cx="3125766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9182" y="2023004"/>
            <a:ext cx="31256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89182" y="2821491"/>
            <a:ext cx="31256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6F07E-D0AA-4F85-B33A-63F4A631B0E1}" type="datetimeFigureOut">
              <a:rPr lang="ru-RU" smtClean="0"/>
              <a:pPr/>
              <a:t>28.01.2020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180B9-3968-450C-8419-3A13482D03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6519834"/>
      </p:ext>
    </p:extLst>
  </p:cSld>
  <p:clrMapOvr>
    <a:masterClrMapping/>
  </p:clrMapOvr>
  <p:transition spd="slow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6F07E-D0AA-4F85-B33A-63F4A631B0E1}" type="datetimeFigureOut">
              <a:rPr lang="ru-RU" smtClean="0"/>
              <a:pPr/>
              <a:t>28.01.2020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180B9-3968-450C-8419-3A13482D03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4985604"/>
      </p:ext>
    </p:extLst>
  </p:cSld>
  <p:clrMapOvr>
    <a:masterClrMapping/>
  </p:clrMapOvr>
  <p:transition spd="slow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6F07E-D0AA-4F85-B33A-63F4A631B0E1}" type="datetimeFigureOut">
              <a:rPr lang="ru-RU" smtClean="0"/>
              <a:pPr/>
              <a:t>28.01.2020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180B9-3968-450C-8419-3A13482D03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8560078"/>
      </p:ext>
    </p:extLst>
  </p:cSld>
  <p:clrMapOvr>
    <a:masterClrMapping/>
  </p:clrMapOvr>
  <p:transition spd="slow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042" y="798973"/>
            <a:ext cx="2425950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656" y="798974"/>
            <a:ext cx="3828178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9042" y="3205492"/>
            <a:ext cx="2427369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6F07E-D0AA-4F85-B33A-63F4A631B0E1}" type="datetimeFigureOut">
              <a:rPr lang="ru-RU" smtClean="0"/>
              <a:pPr/>
              <a:t>28.01.2020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180B9-3968-450C-8419-3A13482D031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1748" y="3205491"/>
            <a:ext cx="242327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93271805"/>
      </p:ext>
    </p:extLst>
  </p:cSld>
  <p:clrMapOvr>
    <a:masterClrMapping/>
  </p:clrMapOvr>
  <p:transition spd="slow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996501" y="482171"/>
            <a:ext cx="3511387" cy="5149101"/>
            <a:chOff x="6852919" y="583365"/>
            <a:chExt cx="4681849" cy="5181928"/>
          </a:xfrm>
        </p:grpSpPr>
        <p:sp>
          <p:nvSpPr>
            <p:cNvPr id="14" name="Rectangle 13"/>
            <p:cNvSpPr/>
            <p:nvPr/>
          </p:nvSpPr>
          <p:spPr>
            <a:xfrm>
              <a:off x="6852919" y="583365"/>
              <a:ext cx="4681849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7273787" y="915806"/>
              <a:ext cx="3844017" cy="4507918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148" y="1129513"/>
            <a:ext cx="3244935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0128" y="1122543"/>
            <a:ext cx="2234998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3492" y="3145992"/>
            <a:ext cx="3240286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36664" y="5469857"/>
            <a:ext cx="3252420" cy="320123"/>
          </a:xfrm>
        </p:spPr>
        <p:txBody>
          <a:bodyPr/>
          <a:lstStyle>
            <a:lvl1pPr algn="l">
              <a:defRPr/>
            </a:lvl1pPr>
          </a:lstStyle>
          <a:p>
            <a:fld id="{FE06F07E-D0AA-4F85-B33A-63F4A631B0E1}" type="datetimeFigureOut">
              <a:rPr lang="ru-RU" smtClean="0"/>
              <a:pPr/>
              <a:t>28.01.2020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37530" y="318641"/>
            <a:ext cx="3251553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180B9-3968-450C-8419-3A13482D031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1281" y="3143605"/>
            <a:ext cx="324201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301498652"/>
      </p:ext>
    </p:extLst>
  </p:cSld>
  <p:clrMapOvr>
    <a:masterClrMapping/>
  </p:clrMapOvr>
  <p:transition spd="slow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015734"/>
            <a:ext cx="9144000" cy="407952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500" t="1538" r="12500" b="-1538"/>
          <a:stretch/>
        </p:blipFill>
        <p:spPr>
          <a:xfrm>
            <a:off x="-1" y="6095253"/>
            <a:ext cx="9144001" cy="774727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0" y="6101127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3491" y="804520"/>
            <a:ext cx="6571343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5733"/>
            <a:ext cx="6571343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6F07E-D0AA-4F85-B33A-63F4A631B0E1}" type="datetimeFigureOut">
              <a:rPr lang="ru-RU" smtClean="0"/>
              <a:pPr/>
              <a:t>28.01.2020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3491" y="329308"/>
            <a:ext cx="403400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725" y="798973"/>
            <a:ext cx="795746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46C180B9-3968-450C-8419-3A13482D03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9004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zoom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picturepicture18004_7610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1049510">
            <a:off x="7215120" y="4265265"/>
            <a:ext cx="1605056" cy="15434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683568" y="153391"/>
            <a:ext cx="7776863" cy="2391606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ru-RU" sz="5400" b="1" dirty="0">
              <a:ln w="10541" cmpd="sng">
                <a:solidFill>
                  <a:srgbClr val="C00000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428604"/>
            <a:ext cx="8247860" cy="3144412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hevronInverted">
              <a:avLst/>
            </a:prstTxWarp>
            <a:spAutoFit/>
          </a:bodyPr>
          <a:lstStyle/>
          <a:p>
            <a:pPr algn="ctr"/>
            <a:r>
              <a:rPr lang="ru-RU" sz="2800" b="1" cap="all" spc="0" dirty="0">
                <a:ln w="9000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«микробы и Вирусы- ужасные </a:t>
            </a:r>
            <a:r>
              <a:rPr lang="ru-RU" sz="2800" b="1" cap="all" spc="0" dirty="0" err="1">
                <a:ln w="9000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вредирусы</a:t>
            </a:r>
            <a:r>
              <a:rPr lang="ru-RU" sz="2800" b="1" cap="all" spc="0" dirty="0">
                <a:ln w="9000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»</a:t>
            </a:r>
          </a:p>
        </p:txBody>
      </p:sp>
      <p:pic>
        <p:nvPicPr>
          <p:cNvPr id="6" name="Рисунок 5" descr="iuuq_NV_002_SL_cq_SL_cmphtqpu_SL_dpn0_NK_BZO8pDu8Icp0U3jJwOq7ptJ0BBBBBBBBBcB0jcyPv_KP_C_AP__NK_GV0t27110&amp;D4&amp;B8jsljo_NK_njlspq_NK_oc2447_2NU__SL_kqh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347864" y="3573016"/>
            <a:ext cx="2088232" cy="24641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341628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20904762">
            <a:off x="206657" y="3803635"/>
            <a:ext cx="1046012" cy="18104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303632"/>
            <a:ext cx="8786842" cy="6590132"/>
          </a:xfrm>
          <a:prstGeom prst="rect">
            <a:avLst/>
          </a:prstGeom>
          <a:ln w="76200">
            <a:solidFill>
              <a:srgbClr val="C00000"/>
            </a:solidFill>
            <a:prstDash val="sysDot"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5508" y="1268760"/>
            <a:ext cx="76529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perspectiveRelaxedModerately"/>
              <a:lightRig rig="threePt" dir="t"/>
            </a:scene3d>
          </a:bodyPr>
          <a:lstStyle/>
          <a:p>
            <a:pPr algn="ctr"/>
            <a:r>
              <a:rPr lang="ru-RU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9512" y="5517233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                       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 descr="0_6ff02_bc2f38bb_XL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691680" y="2348880"/>
            <a:ext cx="5832648" cy="3528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gde-naiti-vitaminy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275856" y="1052736"/>
            <a:ext cx="2952328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omsk_b_3111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037182" y="3925310"/>
            <a:ext cx="3118309" cy="22416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354210108_77863725_4278666_57014508_istock_000005662140small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1052736"/>
            <a:ext cx="3269803" cy="21080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profileizmwuc_img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06957" y="3861048"/>
            <a:ext cx="3055888" cy="2272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60353477_Kishik_fruktiv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6228184" y="764704"/>
            <a:ext cx="2736304" cy="2321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827584" y="476673"/>
            <a:ext cx="7715713" cy="216023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r>
              <a:rPr lang="ru-RU" sz="3600" b="1" dirty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FF0000"/>
                </a:solidFill>
              </a:rPr>
              <a:t>Овощи и фрукты- полезные продукты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61026"/>
            <a:ext cx="8001056" cy="5163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484.jpg"/>
          <p:cNvPicPr>
            <a:picLocks noChangeAspect="1"/>
          </p:cNvPicPr>
          <p:nvPr/>
        </p:nvPicPr>
        <p:blipFill>
          <a:blip r:embed="rId2" cstate="email"/>
          <a:srcRect r="693" b="1316"/>
          <a:stretch>
            <a:fillRect/>
          </a:stretch>
        </p:blipFill>
        <p:spPr>
          <a:xfrm>
            <a:off x="285720" y="214290"/>
            <a:ext cx="8352928" cy="5635080"/>
          </a:xfrm>
          <a:prstGeom prst="rect">
            <a:avLst/>
          </a:prstGeom>
          <a:ln w="76200">
            <a:solidFill>
              <a:srgbClr val="C00000"/>
            </a:solidFill>
            <a:prstDash val="sysDot"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4357685" y="1857365"/>
            <a:ext cx="2643208" cy="492922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Tm="6404">
        <p:split orient="vert"/>
      </p:transition>
    </mc:Choice>
    <mc:Fallback>
      <p:transition spd="slow" advTm="6404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14290"/>
            <a:ext cx="5999173" cy="5518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7124" y="500041"/>
            <a:ext cx="8188280" cy="5220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980728"/>
            <a:ext cx="7848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;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9511" y="188640"/>
            <a:ext cx="87493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Микробы маленькие</a:t>
            </a:r>
            <a:r>
              <a:rPr lang="ru-RU" sz="3600" dirty="0">
                <a:solidFill>
                  <a:schemeClr val="accent2">
                    <a:lumMod val="75000"/>
                  </a:schemeClr>
                </a:solidFill>
              </a:rPr>
              <a:t>, да 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удаленькие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45091306-5EF7-4DF6-BBD3-0065CF3914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43850" y="1503948"/>
            <a:ext cx="2729062" cy="29966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xmlns="" id="{F44E354F-AC5A-484E-95C6-33D32971F9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3992" y="1804051"/>
            <a:ext cx="2729064" cy="32956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96EE476E-963F-40F5-BBDD-E44739ABA797}"/>
              </a:ext>
            </a:extLst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 rot="5400000">
            <a:off x="2749208" y="2294275"/>
            <a:ext cx="3643338" cy="2633162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2067149085"/>
      </p:ext>
    </p:extLst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57166"/>
            <a:ext cx="7960376" cy="5181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6516" y="500042"/>
            <a:ext cx="8225831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8"/>
</p:tagLst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634</TotalTime>
  <Words>23</Words>
  <Application>Microsoft Office PowerPoint</Application>
  <PresentationFormat>Экран (4:3)</PresentationFormat>
  <Paragraphs>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Галерея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Admin</cp:lastModifiedBy>
  <cp:revision>80</cp:revision>
  <dcterms:created xsi:type="dcterms:W3CDTF">2014-04-06T18:50:47Z</dcterms:created>
  <dcterms:modified xsi:type="dcterms:W3CDTF">2020-01-28T11:38:27Z</dcterms:modified>
</cp:coreProperties>
</file>